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sldIdLst>
    <p:sldId id="256" r:id="rId2"/>
    <p:sldId id="274" r:id="rId3"/>
    <p:sldId id="263" r:id="rId4"/>
    <p:sldId id="259" r:id="rId5"/>
    <p:sldId id="258" r:id="rId6"/>
    <p:sldId id="264" r:id="rId7"/>
    <p:sldId id="265" r:id="rId8"/>
    <p:sldId id="279" r:id="rId9"/>
    <p:sldId id="262" r:id="rId10"/>
    <p:sldId id="260" r:id="rId11"/>
    <p:sldId id="281" r:id="rId12"/>
    <p:sldId id="266" r:id="rId13"/>
    <p:sldId id="267" r:id="rId14"/>
    <p:sldId id="277" r:id="rId15"/>
    <p:sldId id="268" r:id="rId16"/>
    <p:sldId id="269" r:id="rId17"/>
    <p:sldId id="282" r:id="rId18"/>
    <p:sldId id="270" r:id="rId19"/>
    <p:sldId id="271" r:id="rId20"/>
    <p:sldId id="278" r:id="rId21"/>
    <p:sldId id="272" r:id="rId22"/>
    <p:sldId id="273" r:id="rId23"/>
    <p:sldId id="280" r:id="rId24"/>
    <p:sldId id="275" r:id="rId25"/>
    <p:sldId id="276" r:id="rId2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F4B"/>
    <a:srgbClr val="FDB813"/>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417BF5-3643-F767-A10C-DD8496E8809F}" v="107" dt="2025-07-08T12:33:01.8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82" d="100"/>
          <a:sy n="82" d="100"/>
        </p:scale>
        <p:origin x="5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zanne Keizer" userId="S::s.keizer@vitalisgroep.nl::3b9a7e42-f52f-4f85-9ef8-45e6fe74d221" providerId="AD" clId="Web-{2BB345BE-5859-B862-FDEB-EB57ADE9BE57}"/>
    <pc:docChg chg="addSld modSld sldOrd">
      <pc:chgData name="Suzanne Keizer" userId="S::s.keizer@vitalisgroep.nl::3b9a7e42-f52f-4f85-9ef8-45e6fe74d221" providerId="AD" clId="Web-{2BB345BE-5859-B862-FDEB-EB57ADE9BE57}" dt="2025-03-26T20:10:54.786" v="675" actId="20577"/>
      <pc:docMkLst>
        <pc:docMk/>
      </pc:docMkLst>
      <pc:sldChg chg="modSp">
        <pc:chgData name="Suzanne Keizer" userId="S::s.keizer@vitalisgroep.nl::3b9a7e42-f52f-4f85-9ef8-45e6fe74d221" providerId="AD" clId="Web-{2BB345BE-5859-B862-FDEB-EB57ADE9BE57}" dt="2025-03-26T19:26:19.280" v="66" actId="20577"/>
        <pc:sldMkLst>
          <pc:docMk/>
          <pc:sldMk cId="3164513850" sldId="266"/>
        </pc:sldMkLst>
      </pc:sldChg>
      <pc:sldChg chg="modSp">
        <pc:chgData name="Suzanne Keizer" userId="S::s.keizer@vitalisgroep.nl::3b9a7e42-f52f-4f85-9ef8-45e6fe74d221" providerId="AD" clId="Web-{2BB345BE-5859-B862-FDEB-EB57ADE9BE57}" dt="2025-03-26T19:25:21.731" v="64" actId="20577"/>
        <pc:sldMkLst>
          <pc:docMk/>
          <pc:sldMk cId="2790297777" sldId="267"/>
        </pc:sldMkLst>
      </pc:sldChg>
      <pc:sldChg chg="modSp new ord">
        <pc:chgData name="Suzanne Keizer" userId="S::s.keizer@vitalisgroep.nl::3b9a7e42-f52f-4f85-9ef8-45e6fe74d221" providerId="AD" clId="Web-{2BB345BE-5859-B862-FDEB-EB57ADE9BE57}" dt="2025-03-26T19:25:12.715" v="62" actId="20577"/>
        <pc:sldMkLst>
          <pc:docMk/>
          <pc:sldMk cId="3445819219" sldId="277"/>
        </pc:sldMkLst>
      </pc:sldChg>
      <pc:sldChg chg="modSp new ord">
        <pc:chgData name="Suzanne Keizer" userId="S::s.keizer@vitalisgroep.nl::3b9a7e42-f52f-4f85-9ef8-45e6fe74d221" providerId="AD" clId="Web-{2BB345BE-5859-B862-FDEB-EB57ADE9BE57}" dt="2025-03-26T19:37:16.122" v="198" actId="20577"/>
        <pc:sldMkLst>
          <pc:docMk/>
          <pc:sldMk cId="4235899400" sldId="278"/>
        </pc:sldMkLst>
      </pc:sldChg>
      <pc:sldChg chg="modSp new ord">
        <pc:chgData name="Suzanne Keizer" userId="S::s.keizer@vitalisgroep.nl::3b9a7e42-f52f-4f85-9ef8-45e6fe74d221" providerId="AD" clId="Web-{2BB345BE-5859-B862-FDEB-EB57ADE9BE57}" dt="2025-03-26T20:10:54.786" v="675" actId="20577"/>
        <pc:sldMkLst>
          <pc:docMk/>
          <pc:sldMk cId="3046761840" sldId="279"/>
        </pc:sldMkLst>
      </pc:sldChg>
      <pc:sldChg chg="modSp new">
        <pc:chgData name="Suzanne Keizer" userId="S::s.keizer@vitalisgroep.nl::3b9a7e42-f52f-4f85-9ef8-45e6fe74d221" providerId="AD" clId="Web-{2BB345BE-5859-B862-FDEB-EB57ADE9BE57}" dt="2025-03-26T19:46:41.329" v="493" actId="20577"/>
        <pc:sldMkLst>
          <pc:docMk/>
          <pc:sldMk cId="1229198511" sldId="280"/>
        </pc:sldMkLst>
      </pc:sldChg>
      <pc:sldChg chg="modSp new">
        <pc:chgData name="Suzanne Keizer" userId="S::s.keizer@vitalisgroep.nl::3b9a7e42-f52f-4f85-9ef8-45e6fe74d221" providerId="AD" clId="Web-{2BB345BE-5859-B862-FDEB-EB57ADE9BE57}" dt="2025-03-26T19:49:55.852" v="531" actId="20577"/>
        <pc:sldMkLst>
          <pc:docMk/>
          <pc:sldMk cId="1609235034" sldId="281"/>
        </pc:sldMkLst>
      </pc:sldChg>
      <pc:sldChg chg="modSp new">
        <pc:chgData name="Suzanne Keizer" userId="S::s.keizer@vitalisgroep.nl::3b9a7e42-f52f-4f85-9ef8-45e6fe74d221" providerId="AD" clId="Web-{2BB345BE-5859-B862-FDEB-EB57ADE9BE57}" dt="2025-03-26T19:52:33.763" v="658" actId="20577"/>
        <pc:sldMkLst>
          <pc:docMk/>
          <pc:sldMk cId="1324547605" sldId="282"/>
        </pc:sldMkLst>
      </pc:sldChg>
    </pc:docChg>
  </pc:docChgLst>
  <pc:docChgLst>
    <pc:chgData name="Suzanne Keizer" userId="S::s.keizer@vitalisgroep.nl::3b9a7e42-f52f-4f85-9ef8-45e6fe74d221" providerId="AD" clId="Web-{BF316ECB-ADD4-51D4-A3F2-A64D650617E5}"/>
    <pc:docChg chg="addSld modSld sldOrd">
      <pc:chgData name="Suzanne Keizer" userId="S::s.keizer@vitalisgroep.nl::3b9a7e42-f52f-4f85-9ef8-45e6fe74d221" providerId="AD" clId="Web-{BF316ECB-ADD4-51D4-A3F2-A64D650617E5}" dt="2024-12-02T11:37:26.556" v="350" actId="20577"/>
      <pc:docMkLst>
        <pc:docMk/>
      </pc:docMkLst>
      <pc:sldChg chg="addSp delSp modSp">
        <pc:chgData name="Suzanne Keizer" userId="S::s.keizer@vitalisgroep.nl::3b9a7e42-f52f-4f85-9ef8-45e6fe74d221" providerId="AD" clId="Web-{BF316ECB-ADD4-51D4-A3F2-A64D650617E5}" dt="2024-12-02T11:08:50.161" v="57" actId="20577"/>
        <pc:sldMkLst>
          <pc:docMk/>
          <pc:sldMk cId="3351439039" sldId="256"/>
        </pc:sldMkLst>
      </pc:sldChg>
      <pc:sldChg chg="modSp">
        <pc:chgData name="Suzanne Keizer" userId="S::s.keizer@vitalisgroep.nl::3b9a7e42-f52f-4f85-9ef8-45e6fe74d221" providerId="AD" clId="Web-{BF316ECB-ADD4-51D4-A3F2-A64D650617E5}" dt="2024-12-02T11:17:05.100" v="138" actId="1076"/>
        <pc:sldMkLst>
          <pc:docMk/>
          <pc:sldMk cId="703965209" sldId="259"/>
        </pc:sldMkLst>
      </pc:sldChg>
      <pc:sldChg chg="modSp">
        <pc:chgData name="Suzanne Keizer" userId="S::s.keizer@vitalisgroep.nl::3b9a7e42-f52f-4f85-9ef8-45e6fe74d221" providerId="AD" clId="Web-{BF316ECB-ADD4-51D4-A3F2-A64D650617E5}" dt="2024-12-02T11:17:32.211" v="140" actId="1076"/>
        <pc:sldMkLst>
          <pc:docMk/>
          <pc:sldMk cId="935432640" sldId="262"/>
        </pc:sldMkLst>
      </pc:sldChg>
      <pc:sldChg chg="addSp delSp modSp mod setBg">
        <pc:chgData name="Suzanne Keizer" userId="S::s.keizer@vitalisgroep.nl::3b9a7e42-f52f-4f85-9ef8-45e6fe74d221" providerId="AD" clId="Web-{BF316ECB-ADD4-51D4-A3F2-A64D650617E5}" dt="2024-12-02T11:37:26.556" v="350" actId="20577"/>
        <pc:sldMkLst>
          <pc:docMk/>
          <pc:sldMk cId="80640184" sldId="263"/>
        </pc:sldMkLst>
      </pc:sldChg>
      <pc:sldChg chg="modSp">
        <pc:chgData name="Suzanne Keizer" userId="S::s.keizer@vitalisgroep.nl::3b9a7e42-f52f-4f85-9ef8-45e6fe74d221" providerId="AD" clId="Web-{BF316ECB-ADD4-51D4-A3F2-A64D650617E5}" dt="2024-12-02T11:17:16.460" v="139" actId="1076"/>
        <pc:sldMkLst>
          <pc:docMk/>
          <pc:sldMk cId="2721804550" sldId="264"/>
        </pc:sldMkLst>
      </pc:sldChg>
      <pc:sldChg chg="modSp">
        <pc:chgData name="Suzanne Keizer" userId="S::s.keizer@vitalisgroep.nl::3b9a7e42-f52f-4f85-9ef8-45e6fe74d221" providerId="AD" clId="Web-{BF316ECB-ADD4-51D4-A3F2-A64D650617E5}" dt="2024-12-02T11:17:39.743" v="141" actId="1076"/>
        <pc:sldMkLst>
          <pc:docMk/>
          <pc:sldMk cId="3164513850" sldId="266"/>
        </pc:sldMkLst>
      </pc:sldChg>
      <pc:sldChg chg="modSp">
        <pc:chgData name="Suzanne Keizer" userId="S::s.keizer@vitalisgroep.nl::3b9a7e42-f52f-4f85-9ef8-45e6fe74d221" providerId="AD" clId="Web-{BF316ECB-ADD4-51D4-A3F2-A64D650617E5}" dt="2024-12-02T11:17:48.290" v="142" actId="1076"/>
        <pc:sldMkLst>
          <pc:docMk/>
          <pc:sldMk cId="1279428065" sldId="268"/>
        </pc:sldMkLst>
      </pc:sldChg>
      <pc:sldChg chg="modSp">
        <pc:chgData name="Suzanne Keizer" userId="S::s.keizer@vitalisgroep.nl::3b9a7e42-f52f-4f85-9ef8-45e6fe74d221" providerId="AD" clId="Web-{BF316ECB-ADD4-51D4-A3F2-A64D650617E5}" dt="2024-12-02T11:17:57.557" v="143" actId="1076"/>
        <pc:sldMkLst>
          <pc:docMk/>
          <pc:sldMk cId="2526937004" sldId="270"/>
        </pc:sldMkLst>
      </pc:sldChg>
      <pc:sldChg chg="modSp">
        <pc:chgData name="Suzanne Keizer" userId="S::s.keizer@vitalisgroep.nl::3b9a7e42-f52f-4f85-9ef8-45e6fe74d221" providerId="AD" clId="Web-{BF316ECB-ADD4-51D4-A3F2-A64D650617E5}" dt="2024-12-02T11:20:31.082" v="169" actId="20577"/>
        <pc:sldMkLst>
          <pc:docMk/>
          <pc:sldMk cId="223939226" sldId="271"/>
        </pc:sldMkLst>
      </pc:sldChg>
      <pc:sldChg chg="modSp">
        <pc:chgData name="Suzanne Keizer" userId="S::s.keizer@vitalisgroep.nl::3b9a7e42-f52f-4f85-9ef8-45e6fe74d221" providerId="AD" clId="Web-{BF316ECB-ADD4-51D4-A3F2-A64D650617E5}" dt="2024-12-02T11:18:43.997" v="145" actId="20577"/>
        <pc:sldMkLst>
          <pc:docMk/>
          <pc:sldMk cId="2801981295" sldId="272"/>
        </pc:sldMkLst>
      </pc:sldChg>
      <pc:sldChg chg="modSp">
        <pc:chgData name="Suzanne Keizer" userId="S::s.keizer@vitalisgroep.nl::3b9a7e42-f52f-4f85-9ef8-45e6fe74d221" providerId="AD" clId="Web-{BF316ECB-ADD4-51D4-A3F2-A64D650617E5}" dt="2024-12-02T11:36:12.520" v="339" actId="20577"/>
        <pc:sldMkLst>
          <pc:docMk/>
          <pc:sldMk cId="528628507" sldId="273"/>
        </pc:sldMkLst>
      </pc:sldChg>
      <pc:sldChg chg="addSp delSp modSp new mod setBg">
        <pc:chgData name="Suzanne Keizer" userId="S::s.keizer@vitalisgroep.nl::3b9a7e42-f52f-4f85-9ef8-45e6fe74d221" providerId="AD" clId="Web-{BF316ECB-ADD4-51D4-A3F2-A64D650617E5}" dt="2024-12-02T11:08:32.597" v="55" actId="20577"/>
        <pc:sldMkLst>
          <pc:docMk/>
          <pc:sldMk cId="2536689861" sldId="274"/>
        </pc:sldMkLst>
      </pc:sldChg>
      <pc:sldChg chg="modSp add ord replId">
        <pc:chgData name="Suzanne Keizer" userId="S::s.keizer@vitalisgroep.nl::3b9a7e42-f52f-4f85-9ef8-45e6fe74d221" providerId="AD" clId="Web-{BF316ECB-ADD4-51D4-A3F2-A64D650617E5}" dt="2024-12-02T11:33:05.539" v="278" actId="20577"/>
        <pc:sldMkLst>
          <pc:docMk/>
          <pc:sldMk cId="2461259473" sldId="275"/>
        </pc:sldMkLst>
      </pc:sldChg>
      <pc:sldChg chg="modSp add ord replId">
        <pc:chgData name="Suzanne Keizer" userId="S::s.keizer@vitalisgroep.nl::3b9a7e42-f52f-4f85-9ef8-45e6fe74d221" providerId="AD" clId="Web-{BF316ECB-ADD4-51D4-A3F2-A64D650617E5}" dt="2024-12-02T11:36:38.725" v="345" actId="20577"/>
        <pc:sldMkLst>
          <pc:docMk/>
          <pc:sldMk cId="1559738616" sldId="276"/>
        </pc:sldMkLst>
      </pc:sldChg>
    </pc:docChg>
  </pc:docChgLst>
  <pc:docChgLst>
    <pc:chgData name="Suzanne Keizer" userId="S::s.keizer@vitalisgroep.nl::3b9a7e42-f52f-4f85-9ef8-45e6fe74d221" providerId="AD" clId="Web-{83417BF5-3643-F767-A10C-DD8496E8809F}"/>
    <pc:docChg chg="modSld">
      <pc:chgData name="Suzanne Keizer" userId="S::s.keizer@vitalisgroep.nl::3b9a7e42-f52f-4f85-9ef8-45e6fe74d221" providerId="AD" clId="Web-{83417BF5-3643-F767-A10C-DD8496E8809F}" dt="2025-07-08T12:32:59.690" v="98" actId="20577"/>
      <pc:docMkLst>
        <pc:docMk/>
      </pc:docMkLst>
      <pc:sldChg chg="modSp">
        <pc:chgData name="Suzanne Keizer" userId="S::s.keizer@vitalisgroep.nl::3b9a7e42-f52f-4f85-9ef8-45e6fe74d221" providerId="AD" clId="Web-{83417BF5-3643-F767-A10C-DD8496E8809F}" dt="2025-07-08T12:32:59.690" v="98" actId="20577"/>
        <pc:sldMkLst>
          <pc:docMk/>
          <pc:sldMk cId="3351439039" sldId="256"/>
        </pc:sldMkLst>
        <pc:spChg chg="mod">
          <ac:chgData name="Suzanne Keizer" userId="S::s.keizer@vitalisgroep.nl::3b9a7e42-f52f-4f85-9ef8-45e6fe74d221" providerId="AD" clId="Web-{83417BF5-3643-F767-A10C-DD8496E8809F}" dt="2025-07-08T12:32:59.690" v="98" actId="20577"/>
          <ac:spMkLst>
            <pc:docMk/>
            <pc:sldMk cId="3351439039" sldId="256"/>
            <ac:spMk id="2" creationId="{00000000-0000-0000-0000-000000000000}"/>
          </ac:spMkLst>
        </pc:spChg>
      </pc:sldChg>
      <pc:sldChg chg="modSp">
        <pc:chgData name="Suzanne Keizer" userId="S::s.keizer@vitalisgroep.nl::3b9a7e42-f52f-4f85-9ef8-45e6fe74d221" providerId="AD" clId="Web-{83417BF5-3643-F767-A10C-DD8496E8809F}" dt="2025-07-08T12:26:58.354" v="1" actId="20577"/>
        <pc:sldMkLst>
          <pc:docMk/>
          <pc:sldMk cId="977547553" sldId="258"/>
        </pc:sldMkLst>
        <pc:spChg chg="mod">
          <ac:chgData name="Suzanne Keizer" userId="S::s.keizer@vitalisgroep.nl::3b9a7e42-f52f-4f85-9ef8-45e6fe74d221" providerId="AD" clId="Web-{83417BF5-3643-F767-A10C-DD8496E8809F}" dt="2025-07-08T12:26:58.354" v="1" actId="20577"/>
          <ac:spMkLst>
            <pc:docMk/>
            <pc:sldMk cId="977547553" sldId="258"/>
            <ac:spMk id="3" creationId="{1C0F348D-6D1A-A8F5-4009-16E4945E6D34}"/>
          </ac:spMkLst>
        </pc:spChg>
      </pc:sldChg>
      <pc:sldChg chg="modSp">
        <pc:chgData name="Suzanne Keizer" userId="S::s.keizer@vitalisgroep.nl::3b9a7e42-f52f-4f85-9ef8-45e6fe74d221" providerId="AD" clId="Web-{83417BF5-3643-F767-A10C-DD8496E8809F}" dt="2025-07-08T12:29:35.326" v="36" actId="20577"/>
        <pc:sldMkLst>
          <pc:docMk/>
          <pc:sldMk cId="200648151" sldId="269"/>
        </pc:sldMkLst>
        <pc:spChg chg="mod">
          <ac:chgData name="Suzanne Keizer" userId="S::s.keizer@vitalisgroep.nl::3b9a7e42-f52f-4f85-9ef8-45e6fe74d221" providerId="AD" clId="Web-{83417BF5-3643-F767-A10C-DD8496E8809F}" dt="2025-07-08T12:29:35.326" v="36" actId="20577"/>
          <ac:spMkLst>
            <pc:docMk/>
            <pc:sldMk cId="200648151" sldId="269"/>
            <ac:spMk id="3" creationId="{708BA70A-7D68-3C4E-E0C2-9785B9F1F7F3}"/>
          </ac:spMkLst>
        </pc:spChg>
      </pc:sldChg>
      <pc:sldChg chg="addSp modSp">
        <pc:chgData name="Suzanne Keizer" userId="S::s.keizer@vitalisgroep.nl::3b9a7e42-f52f-4f85-9ef8-45e6fe74d221" providerId="AD" clId="Web-{83417BF5-3643-F767-A10C-DD8496E8809F}" dt="2025-07-08T12:27:57.480" v="10"/>
        <pc:sldMkLst>
          <pc:docMk/>
          <pc:sldMk cId="3445819219" sldId="277"/>
        </pc:sldMkLst>
        <pc:spChg chg="mod">
          <ac:chgData name="Suzanne Keizer" userId="S::s.keizer@vitalisgroep.nl::3b9a7e42-f52f-4f85-9ef8-45e6fe74d221" providerId="AD" clId="Web-{83417BF5-3643-F767-A10C-DD8496E8809F}" dt="2025-07-08T12:27:56.902" v="9" actId="20577"/>
          <ac:spMkLst>
            <pc:docMk/>
            <pc:sldMk cId="3445819219" sldId="277"/>
            <ac:spMk id="2" creationId="{3A0E76DC-D425-28B7-F702-C326C9B6BF45}"/>
          </ac:spMkLst>
        </pc:spChg>
        <pc:picChg chg="add">
          <ac:chgData name="Suzanne Keizer" userId="S::s.keizer@vitalisgroep.nl::3b9a7e42-f52f-4f85-9ef8-45e6fe74d221" providerId="AD" clId="Web-{83417BF5-3643-F767-A10C-DD8496E8809F}" dt="2025-07-08T12:27:57.480" v="10"/>
          <ac:picMkLst>
            <pc:docMk/>
            <pc:sldMk cId="3445819219" sldId="277"/>
            <ac:picMk id="5" creationId="{D45C1B7A-9ED5-5FAC-F106-BCE2EA0C7135}"/>
          </ac:picMkLst>
        </pc:picChg>
      </pc:sldChg>
      <pc:sldChg chg="addSp modSp">
        <pc:chgData name="Suzanne Keizer" userId="S::s.keizer@vitalisgroep.nl::3b9a7e42-f52f-4f85-9ef8-45e6fe74d221" providerId="AD" clId="Web-{83417BF5-3643-F767-A10C-DD8496E8809F}" dt="2025-07-08T12:28:11.371" v="16"/>
        <pc:sldMkLst>
          <pc:docMk/>
          <pc:sldMk cId="4235899400" sldId="278"/>
        </pc:sldMkLst>
        <pc:spChg chg="mod">
          <ac:chgData name="Suzanne Keizer" userId="S::s.keizer@vitalisgroep.nl::3b9a7e42-f52f-4f85-9ef8-45e6fe74d221" providerId="AD" clId="Web-{83417BF5-3643-F767-A10C-DD8496E8809F}" dt="2025-07-08T12:28:10.387" v="15" actId="20577"/>
          <ac:spMkLst>
            <pc:docMk/>
            <pc:sldMk cId="4235899400" sldId="278"/>
            <ac:spMk id="2" creationId="{0C800A7D-38CA-B7C1-2B15-3BA33C2C9712}"/>
          </ac:spMkLst>
        </pc:spChg>
        <pc:picChg chg="add">
          <ac:chgData name="Suzanne Keizer" userId="S::s.keizer@vitalisgroep.nl::3b9a7e42-f52f-4f85-9ef8-45e6fe74d221" providerId="AD" clId="Web-{83417BF5-3643-F767-A10C-DD8496E8809F}" dt="2025-07-08T12:28:11.371" v="16"/>
          <ac:picMkLst>
            <pc:docMk/>
            <pc:sldMk cId="4235899400" sldId="278"/>
            <ac:picMk id="5" creationId="{621E01F6-B702-C7C2-F532-2BD8639200CD}"/>
          </ac:picMkLst>
        </pc:picChg>
      </pc:sldChg>
      <pc:sldChg chg="addSp modSp">
        <pc:chgData name="Suzanne Keizer" userId="S::s.keizer@vitalisgroep.nl::3b9a7e42-f52f-4f85-9ef8-45e6fe74d221" providerId="AD" clId="Web-{83417BF5-3643-F767-A10C-DD8496E8809F}" dt="2025-07-08T12:27:46.464" v="6" actId="20577"/>
        <pc:sldMkLst>
          <pc:docMk/>
          <pc:sldMk cId="3046761840" sldId="279"/>
        </pc:sldMkLst>
        <pc:spChg chg="mod">
          <ac:chgData name="Suzanne Keizer" userId="S::s.keizer@vitalisgroep.nl::3b9a7e42-f52f-4f85-9ef8-45e6fe74d221" providerId="AD" clId="Web-{83417BF5-3643-F767-A10C-DD8496E8809F}" dt="2025-07-08T12:27:46.464" v="6" actId="20577"/>
          <ac:spMkLst>
            <pc:docMk/>
            <pc:sldMk cId="3046761840" sldId="279"/>
            <ac:spMk id="2" creationId="{A556BD61-1129-C002-D094-026F670CC1B1}"/>
          </ac:spMkLst>
        </pc:spChg>
        <pc:picChg chg="add">
          <ac:chgData name="Suzanne Keizer" userId="S::s.keizer@vitalisgroep.nl::3b9a7e42-f52f-4f85-9ef8-45e6fe74d221" providerId="AD" clId="Web-{83417BF5-3643-F767-A10C-DD8496E8809F}" dt="2025-07-08T12:27:14.339" v="2"/>
          <ac:picMkLst>
            <pc:docMk/>
            <pc:sldMk cId="3046761840" sldId="279"/>
            <ac:picMk id="5" creationId="{82AB4ED0-D377-F2E1-E049-C18EDE38DFD8}"/>
          </ac:picMkLst>
        </pc:picChg>
      </pc:sldChg>
      <pc:sldChg chg="addSp modSp">
        <pc:chgData name="Suzanne Keizer" userId="S::s.keizer@vitalisgroep.nl::3b9a7e42-f52f-4f85-9ef8-45e6fe74d221" providerId="AD" clId="Web-{83417BF5-3643-F767-A10C-DD8496E8809F}" dt="2025-07-08T12:28:17.403" v="19"/>
        <pc:sldMkLst>
          <pc:docMk/>
          <pc:sldMk cId="1229198511" sldId="280"/>
        </pc:sldMkLst>
        <pc:spChg chg="mod">
          <ac:chgData name="Suzanne Keizer" userId="S::s.keizer@vitalisgroep.nl::3b9a7e42-f52f-4f85-9ef8-45e6fe74d221" providerId="AD" clId="Web-{83417BF5-3643-F767-A10C-DD8496E8809F}" dt="2025-07-08T12:28:16.449" v="18" actId="20577"/>
          <ac:spMkLst>
            <pc:docMk/>
            <pc:sldMk cId="1229198511" sldId="280"/>
            <ac:spMk id="2" creationId="{F4DE812C-3727-150F-B272-DFCB9DB3A12D}"/>
          </ac:spMkLst>
        </pc:spChg>
        <pc:picChg chg="add">
          <ac:chgData name="Suzanne Keizer" userId="S::s.keizer@vitalisgroep.nl::3b9a7e42-f52f-4f85-9ef8-45e6fe74d221" providerId="AD" clId="Web-{83417BF5-3643-F767-A10C-DD8496E8809F}" dt="2025-07-08T12:28:17.403" v="19"/>
          <ac:picMkLst>
            <pc:docMk/>
            <pc:sldMk cId="1229198511" sldId="280"/>
            <ac:picMk id="5" creationId="{51BA2817-F889-6E05-6A77-B9780A2EE38D}"/>
          </ac:picMkLst>
        </pc:picChg>
      </pc:sldChg>
      <pc:sldChg chg="addSp modSp">
        <pc:chgData name="Suzanne Keizer" userId="S::s.keizer@vitalisgroep.nl::3b9a7e42-f52f-4f85-9ef8-45e6fe74d221" providerId="AD" clId="Web-{83417BF5-3643-F767-A10C-DD8496E8809F}" dt="2025-07-08T12:27:51.605" v="7"/>
        <pc:sldMkLst>
          <pc:docMk/>
          <pc:sldMk cId="1609235034" sldId="281"/>
        </pc:sldMkLst>
        <pc:spChg chg="mod">
          <ac:chgData name="Suzanne Keizer" userId="S::s.keizer@vitalisgroep.nl::3b9a7e42-f52f-4f85-9ef8-45e6fe74d221" providerId="AD" clId="Web-{83417BF5-3643-F767-A10C-DD8496E8809F}" dt="2025-07-08T12:27:38.370" v="4" actId="20577"/>
          <ac:spMkLst>
            <pc:docMk/>
            <pc:sldMk cId="1609235034" sldId="281"/>
            <ac:spMk id="2" creationId="{BD64CD26-60B1-237B-A907-50027F8CD177}"/>
          </ac:spMkLst>
        </pc:spChg>
        <pc:picChg chg="add">
          <ac:chgData name="Suzanne Keizer" userId="S::s.keizer@vitalisgroep.nl::3b9a7e42-f52f-4f85-9ef8-45e6fe74d221" providerId="AD" clId="Web-{83417BF5-3643-F767-A10C-DD8496E8809F}" dt="2025-07-08T12:27:51.605" v="7"/>
          <ac:picMkLst>
            <pc:docMk/>
            <pc:sldMk cId="1609235034" sldId="281"/>
            <ac:picMk id="5" creationId="{295FB1B7-C91E-F295-62AB-1065D54FE418}"/>
          </ac:picMkLst>
        </pc:picChg>
      </pc:sldChg>
      <pc:sldChg chg="addSp modSp">
        <pc:chgData name="Suzanne Keizer" userId="S::s.keizer@vitalisgroep.nl::3b9a7e42-f52f-4f85-9ef8-45e6fe74d221" providerId="AD" clId="Web-{83417BF5-3643-F767-A10C-DD8496E8809F}" dt="2025-07-08T12:30:13.093" v="87" actId="20577"/>
        <pc:sldMkLst>
          <pc:docMk/>
          <pc:sldMk cId="1324547605" sldId="282"/>
        </pc:sldMkLst>
        <pc:spChg chg="mod">
          <ac:chgData name="Suzanne Keizer" userId="S::s.keizer@vitalisgroep.nl::3b9a7e42-f52f-4f85-9ef8-45e6fe74d221" providerId="AD" clId="Web-{83417BF5-3643-F767-A10C-DD8496E8809F}" dt="2025-07-08T12:28:03.012" v="12" actId="20577"/>
          <ac:spMkLst>
            <pc:docMk/>
            <pc:sldMk cId="1324547605" sldId="282"/>
            <ac:spMk id="2" creationId="{C97991A8-94D4-15AD-4F9D-6B041237C05F}"/>
          </ac:spMkLst>
        </pc:spChg>
        <pc:spChg chg="mod">
          <ac:chgData name="Suzanne Keizer" userId="S::s.keizer@vitalisgroep.nl::3b9a7e42-f52f-4f85-9ef8-45e6fe74d221" providerId="AD" clId="Web-{83417BF5-3643-F767-A10C-DD8496E8809F}" dt="2025-07-08T12:30:13.093" v="87" actId="20577"/>
          <ac:spMkLst>
            <pc:docMk/>
            <pc:sldMk cId="1324547605" sldId="282"/>
            <ac:spMk id="3" creationId="{A5A75C2D-6817-BD27-AA17-5D96988EB980}"/>
          </ac:spMkLst>
        </pc:spChg>
        <pc:picChg chg="add">
          <ac:chgData name="Suzanne Keizer" userId="S::s.keizer@vitalisgroep.nl::3b9a7e42-f52f-4f85-9ef8-45e6fe74d221" providerId="AD" clId="Web-{83417BF5-3643-F767-A10C-DD8496E8809F}" dt="2025-07-08T12:28:05.027" v="13"/>
          <ac:picMkLst>
            <pc:docMk/>
            <pc:sldMk cId="1324547605" sldId="282"/>
            <ac:picMk id="5" creationId="{D79FA5D7-C20D-88FA-10C1-14D2D9FCD10D}"/>
          </ac:picMkLst>
        </pc:picChg>
      </pc:sldChg>
    </pc:docChg>
  </pc:docChgLst>
  <pc:docChgLst>
    <pc:chgData name="Suzanne Keizer" userId="S::s.keizer@vitalisgroep.nl::3b9a7e42-f52f-4f85-9ef8-45e6fe74d221" providerId="AD" clId="Web-{DB446A5F-E0D2-E5A7-DAD5-858BE4C9C090}"/>
    <pc:docChg chg="modSld">
      <pc:chgData name="Suzanne Keizer" userId="S::s.keizer@vitalisgroep.nl::3b9a7e42-f52f-4f85-9ef8-45e6fe74d221" providerId="AD" clId="Web-{DB446A5F-E0D2-E5A7-DAD5-858BE4C9C090}" dt="2024-12-02T12:11:32.276" v="274" actId="20577"/>
      <pc:docMkLst>
        <pc:docMk/>
      </pc:docMkLst>
      <pc:sldChg chg="modSp">
        <pc:chgData name="Suzanne Keizer" userId="S::s.keizer@vitalisgroep.nl::3b9a7e42-f52f-4f85-9ef8-45e6fe74d221" providerId="AD" clId="Web-{DB446A5F-E0D2-E5A7-DAD5-858BE4C9C090}" dt="2024-12-02T12:02:33.506" v="113" actId="20577"/>
        <pc:sldMkLst>
          <pc:docMk/>
          <pc:sldMk cId="43036557" sldId="260"/>
        </pc:sldMkLst>
      </pc:sldChg>
      <pc:sldChg chg="modSp">
        <pc:chgData name="Suzanne Keizer" userId="S::s.keizer@vitalisgroep.nl::3b9a7e42-f52f-4f85-9ef8-45e6fe74d221" providerId="AD" clId="Web-{DB446A5F-E0D2-E5A7-DAD5-858BE4C9C090}" dt="2024-12-02T12:00:48.518" v="86" actId="20577"/>
        <pc:sldMkLst>
          <pc:docMk/>
          <pc:sldMk cId="935432640" sldId="262"/>
        </pc:sldMkLst>
      </pc:sldChg>
      <pc:sldChg chg="modSp">
        <pc:chgData name="Suzanne Keizer" userId="S::s.keizer@vitalisgroep.nl::3b9a7e42-f52f-4f85-9ef8-45e6fe74d221" providerId="AD" clId="Web-{DB446A5F-E0D2-E5A7-DAD5-858BE4C9C090}" dt="2024-12-02T11:39:54.942" v="51" actId="20577"/>
        <pc:sldMkLst>
          <pc:docMk/>
          <pc:sldMk cId="80640184" sldId="263"/>
        </pc:sldMkLst>
      </pc:sldChg>
      <pc:sldChg chg="modSp">
        <pc:chgData name="Suzanne Keizer" userId="S::s.keizer@vitalisgroep.nl::3b9a7e42-f52f-4f85-9ef8-45e6fe74d221" providerId="AD" clId="Web-{DB446A5F-E0D2-E5A7-DAD5-858BE4C9C090}" dt="2024-12-02T12:00:20.517" v="78" actId="20577"/>
        <pc:sldMkLst>
          <pc:docMk/>
          <pc:sldMk cId="151797412" sldId="265"/>
        </pc:sldMkLst>
      </pc:sldChg>
      <pc:sldChg chg="modSp">
        <pc:chgData name="Suzanne Keizer" userId="S::s.keizer@vitalisgroep.nl::3b9a7e42-f52f-4f85-9ef8-45e6fe74d221" providerId="AD" clId="Web-{DB446A5F-E0D2-E5A7-DAD5-858BE4C9C090}" dt="2024-12-02T12:02:39.397" v="114" actId="20577"/>
        <pc:sldMkLst>
          <pc:docMk/>
          <pc:sldMk cId="3164513850" sldId="266"/>
        </pc:sldMkLst>
      </pc:sldChg>
      <pc:sldChg chg="modSp">
        <pc:chgData name="Suzanne Keizer" userId="S::s.keizer@vitalisgroep.nl::3b9a7e42-f52f-4f85-9ef8-45e6fe74d221" providerId="AD" clId="Web-{DB446A5F-E0D2-E5A7-DAD5-858BE4C9C090}" dt="2024-12-02T12:11:32.276" v="274" actId="20577"/>
        <pc:sldMkLst>
          <pc:docMk/>
          <pc:sldMk cId="2790297777" sldId="267"/>
        </pc:sldMkLst>
      </pc:sldChg>
      <pc:sldChg chg="modSp">
        <pc:chgData name="Suzanne Keizer" userId="S::s.keizer@vitalisgroep.nl::3b9a7e42-f52f-4f85-9ef8-45e6fe74d221" providerId="AD" clId="Web-{DB446A5F-E0D2-E5A7-DAD5-858BE4C9C090}" dt="2024-12-02T12:03:51.462" v="130" actId="20577"/>
        <pc:sldMkLst>
          <pc:docMk/>
          <pc:sldMk cId="1279428065" sldId="268"/>
        </pc:sldMkLst>
      </pc:sldChg>
      <pc:sldChg chg="modSp">
        <pc:chgData name="Suzanne Keizer" userId="S::s.keizer@vitalisgroep.nl::3b9a7e42-f52f-4f85-9ef8-45e6fe74d221" providerId="AD" clId="Web-{DB446A5F-E0D2-E5A7-DAD5-858BE4C9C090}" dt="2024-12-02T12:10:43.321" v="254" actId="20577"/>
        <pc:sldMkLst>
          <pc:docMk/>
          <pc:sldMk cId="200648151" sldId="269"/>
        </pc:sldMkLst>
      </pc:sldChg>
      <pc:sldChg chg="modSp">
        <pc:chgData name="Suzanne Keizer" userId="S::s.keizer@vitalisgroep.nl::3b9a7e42-f52f-4f85-9ef8-45e6fe74d221" providerId="AD" clId="Web-{DB446A5F-E0D2-E5A7-DAD5-858BE4C9C090}" dt="2024-12-02T12:08:28.238" v="225" actId="20577"/>
        <pc:sldMkLst>
          <pc:docMk/>
          <pc:sldMk cId="2526937004" sldId="270"/>
        </pc:sldMkLst>
      </pc:sldChg>
      <pc:sldChg chg="modSp">
        <pc:chgData name="Suzanne Keizer" userId="S::s.keizer@vitalisgroep.nl::3b9a7e42-f52f-4f85-9ef8-45e6fe74d221" providerId="AD" clId="Web-{DB446A5F-E0D2-E5A7-DAD5-858BE4C9C090}" dt="2024-12-02T12:09:56.116" v="245" actId="20577"/>
        <pc:sldMkLst>
          <pc:docMk/>
          <pc:sldMk cId="223939226" sldId="271"/>
        </pc:sldMkLst>
      </pc:sldChg>
      <pc:sldChg chg="modSp">
        <pc:chgData name="Suzanne Keizer" userId="S::s.keizer@vitalisgroep.nl::3b9a7e42-f52f-4f85-9ef8-45e6fe74d221" providerId="AD" clId="Web-{DB446A5F-E0D2-E5A7-DAD5-858BE4C9C090}" dt="2024-12-02T12:09:23.678" v="237" actId="20577"/>
        <pc:sldMkLst>
          <pc:docMk/>
          <pc:sldMk cId="528628507" sldId="273"/>
        </pc:sldMkLst>
      </pc:sldChg>
      <pc:sldChg chg="modSp">
        <pc:chgData name="Suzanne Keizer" userId="S::s.keizer@vitalisgroep.nl::3b9a7e42-f52f-4f85-9ef8-45e6fe74d221" providerId="AD" clId="Web-{DB446A5F-E0D2-E5A7-DAD5-858BE4C9C090}" dt="2024-12-02T12:08:18.097" v="224" actId="20577"/>
        <pc:sldMkLst>
          <pc:docMk/>
          <pc:sldMk cId="2461259473" sldId="275"/>
        </pc:sldMkLst>
      </pc:sldChg>
      <pc:sldChg chg="modSp">
        <pc:chgData name="Suzanne Keizer" userId="S::s.keizer@vitalisgroep.nl::3b9a7e42-f52f-4f85-9ef8-45e6fe74d221" providerId="AD" clId="Web-{DB446A5F-E0D2-E5A7-DAD5-858BE4C9C090}" dt="2024-12-02T12:08:56.723" v="230" actId="20577"/>
        <pc:sldMkLst>
          <pc:docMk/>
          <pc:sldMk cId="1559738616" sldId="276"/>
        </pc:sldMkLst>
      </pc:sldChg>
    </pc:docChg>
  </pc:docChgLst>
  <pc:docChgLst>
    <pc:chgData name="Suzanne Keizer" userId="S::s.keizer@vitalisgroep.nl::3b9a7e42-f52f-4f85-9ef8-45e6fe74d221" providerId="AD" clId="Web-{65A57992-495B-444C-93C4-FC8B38383DC5}"/>
    <pc:docChg chg="modSld">
      <pc:chgData name="Suzanne Keizer" userId="S::s.keizer@vitalisgroep.nl::3b9a7e42-f52f-4f85-9ef8-45e6fe74d221" providerId="AD" clId="Web-{65A57992-495B-444C-93C4-FC8B38383DC5}" dt="2024-11-30T10:17:08.493" v="8" actId="20577"/>
      <pc:docMkLst>
        <pc:docMk/>
      </pc:docMkLst>
      <pc:sldChg chg="modSp">
        <pc:chgData name="Suzanne Keizer" userId="S::s.keizer@vitalisgroep.nl::3b9a7e42-f52f-4f85-9ef8-45e6fe74d221" providerId="AD" clId="Web-{65A57992-495B-444C-93C4-FC8B38383DC5}" dt="2024-11-30T10:17:08.493" v="8" actId="20577"/>
        <pc:sldMkLst>
          <pc:docMk/>
          <pc:sldMk cId="80640184" sldId="263"/>
        </pc:sldMkLst>
      </pc:sldChg>
    </pc:docChg>
  </pc:docChgLst>
  <pc:docChgLst>
    <pc:chgData name="Suzanne Keizer" userId="S::s.keizer@vitalisgroep.nl::3b9a7e42-f52f-4f85-9ef8-45e6fe74d221" providerId="AD" clId="Web-{EC19B051-EA32-BE55-FF01-0DE7BC11236D}"/>
    <pc:docChg chg="addSld modSld">
      <pc:chgData name="Suzanne Keizer" userId="S::s.keizer@vitalisgroep.nl::3b9a7e42-f52f-4f85-9ef8-45e6fe74d221" providerId="AD" clId="Web-{EC19B051-EA32-BE55-FF01-0DE7BC11236D}" dt="2024-11-07T08:20:24.095" v="101" actId="20577"/>
      <pc:docMkLst>
        <pc:docMk/>
      </pc:docMkLst>
      <pc:sldChg chg="addSp delSp modSp new">
        <pc:chgData name="Suzanne Keizer" userId="S::s.keizer@vitalisgroep.nl::3b9a7e42-f52f-4f85-9ef8-45e6fe74d221" providerId="AD" clId="Web-{EC19B051-EA32-BE55-FF01-0DE7BC11236D}" dt="2024-11-07T08:20:24.095" v="101" actId="20577"/>
        <pc:sldMkLst>
          <pc:docMk/>
          <pc:sldMk cId="80640184" sldId="263"/>
        </pc:sldMkLst>
      </pc:sldChg>
    </pc:docChg>
  </pc:docChgLst>
  <pc:docChgLst>
    <pc:chgData name="Suzanne Keizer" userId="S::s.keizer@vitalisgroep.nl::3b9a7e42-f52f-4f85-9ef8-45e6fe74d221" providerId="AD" clId="Web-{3EC2DAAD-950C-1315-FAFE-DC5C65E97DDA}"/>
    <pc:docChg chg="modSld">
      <pc:chgData name="Suzanne Keizer" userId="S::s.keizer@vitalisgroep.nl::3b9a7e42-f52f-4f85-9ef8-45e6fe74d221" providerId="AD" clId="Web-{3EC2DAAD-950C-1315-FAFE-DC5C65E97DDA}" dt="2024-11-18T19:24:14.045" v="244" actId="20577"/>
      <pc:docMkLst>
        <pc:docMk/>
      </pc:docMkLst>
      <pc:sldChg chg="modSp">
        <pc:chgData name="Suzanne Keizer" userId="S::s.keizer@vitalisgroep.nl::3b9a7e42-f52f-4f85-9ef8-45e6fe74d221" providerId="AD" clId="Web-{3EC2DAAD-950C-1315-FAFE-DC5C65E97DDA}" dt="2024-11-18T18:59:47.663" v="180" actId="20577"/>
        <pc:sldMkLst>
          <pc:docMk/>
          <pc:sldMk cId="3821484877" sldId="257"/>
        </pc:sldMkLst>
      </pc:sldChg>
      <pc:sldChg chg="addSp modSp">
        <pc:chgData name="Suzanne Keizer" userId="S::s.keizer@vitalisgroep.nl::3b9a7e42-f52f-4f85-9ef8-45e6fe74d221" providerId="AD" clId="Web-{3EC2DAAD-950C-1315-FAFE-DC5C65E97DDA}" dt="2024-11-18T19:24:14.045" v="244" actId="20577"/>
        <pc:sldMkLst>
          <pc:docMk/>
          <pc:sldMk cId="80640184" sldId="263"/>
        </pc:sldMkLst>
      </pc:sldChg>
    </pc:docChg>
  </pc:docChgLst>
  <pc:docChgLst>
    <pc:chgData name="Suzanne Keizer" userId="S::s.keizer@vitalisgroep.nl::3b9a7e42-f52f-4f85-9ef8-45e6fe74d221" providerId="AD" clId="Web-{002D7409-2435-C382-613B-049BE1186504}"/>
    <pc:docChg chg="addSld delSld modSld sldOrd">
      <pc:chgData name="Suzanne Keizer" userId="S::s.keizer@vitalisgroep.nl::3b9a7e42-f52f-4f85-9ef8-45e6fe74d221" providerId="AD" clId="Web-{002D7409-2435-C382-613B-049BE1186504}" dt="2024-12-02T11:03:13.939" v="699" actId="20577"/>
      <pc:docMkLst>
        <pc:docMk/>
      </pc:docMkLst>
      <pc:sldChg chg="del">
        <pc:chgData name="Suzanne Keizer" userId="S::s.keizer@vitalisgroep.nl::3b9a7e42-f52f-4f85-9ef8-45e6fe74d221" providerId="AD" clId="Web-{002D7409-2435-C382-613B-049BE1186504}" dt="2024-12-02T07:38:10.740" v="86"/>
        <pc:sldMkLst>
          <pc:docMk/>
          <pc:sldMk cId="3821484877" sldId="257"/>
        </pc:sldMkLst>
      </pc:sldChg>
      <pc:sldChg chg="addSp delSp modSp ord">
        <pc:chgData name="Suzanne Keizer" userId="S::s.keizer@vitalisgroep.nl::3b9a7e42-f52f-4f85-9ef8-45e6fe74d221" providerId="AD" clId="Web-{002D7409-2435-C382-613B-049BE1186504}" dt="2024-12-02T10:49:58.870" v="505" actId="20577"/>
        <pc:sldMkLst>
          <pc:docMk/>
          <pc:sldMk cId="977547553" sldId="258"/>
        </pc:sldMkLst>
      </pc:sldChg>
      <pc:sldChg chg="addSp modSp">
        <pc:chgData name="Suzanne Keizer" userId="S::s.keizer@vitalisgroep.nl::3b9a7e42-f52f-4f85-9ef8-45e6fe74d221" providerId="AD" clId="Web-{002D7409-2435-C382-613B-049BE1186504}" dt="2024-12-02T07:33:59.255" v="52" actId="14100"/>
        <pc:sldMkLst>
          <pc:docMk/>
          <pc:sldMk cId="703965209" sldId="259"/>
        </pc:sldMkLst>
      </pc:sldChg>
      <pc:sldChg chg="addSp delSp modSp">
        <pc:chgData name="Suzanne Keizer" userId="S::s.keizer@vitalisgroep.nl::3b9a7e42-f52f-4f85-9ef8-45e6fe74d221" providerId="AD" clId="Web-{002D7409-2435-C382-613B-049BE1186504}" dt="2024-12-02T10:52:49.522" v="534" actId="20577"/>
        <pc:sldMkLst>
          <pc:docMk/>
          <pc:sldMk cId="43036557" sldId="260"/>
        </pc:sldMkLst>
      </pc:sldChg>
      <pc:sldChg chg="addSp modSp ord">
        <pc:chgData name="Suzanne Keizer" userId="S::s.keizer@vitalisgroep.nl::3b9a7e42-f52f-4f85-9ef8-45e6fe74d221" providerId="AD" clId="Web-{002D7409-2435-C382-613B-049BE1186504}" dt="2024-12-02T07:27:29.369" v="32" actId="1076"/>
        <pc:sldMkLst>
          <pc:docMk/>
          <pc:sldMk cId="935432640" sldId="262"/>
        </pc:sldMkLst>
      </pc:sldChg>
      <pc:sldChg chg="add replId">
        <pc:chgData name="Suzanne Keizer" userId="S::s.keizer@vitalisgroep.nl::3b9a7e42-f52f-4f85-9ef8-45e6fe74d221" providerId="AD" clId="Web-{002D7409-2435-C382-613B-049BE1186504}" dt="2024-12-02T07:31:49.262" v="36"/>
        <pc:sldMkLst>
          <pc:docMk/>
          <pc:sldMk cId="2721804550" sldId="264"/>
        </pc:sldMkLst>
      </pc:sldChg>
      <pc:sldChg chg="modSp add replId">
        <pc:chgData name="Suzanne Keizer" userId="S::s.keizer@vitalisgroep.nl::3b9a7e42-f52f-4f85-9ef8-45e6fe74d221" providerId="AD" clId="Web-{002D7409-2435-C382-613B-049BE1186504}" dt="2024-12-02T10:50:13.808" v="509" actId="14100"/>
        <pc:sldMkLst>
          <pc:docMk/>
          <pc:sldMk cId="151797412" sldId="265"/>
        </pc:sldMkLst>
      </pc:sldChg>
      <pc:sldChg chg="add del replId">
        <pc:chgData name="Suzanne Keizer" userId="S::s.keizer@vitalisgroep.nl::3b9a7e42-f52f-4f85-9ef8-45e6fe74d221" providerId="AD" clId="Web-{002D7409-2435-C382-613B-049BE1186504}" dt="2024-12-02T07:41:24.785" v="88"/>
        <pc:sldMkLst>
          <pc:docMk/>
          <pc:sldMk cId="2657603124" sldId="266"/>
        </pc:sldMkLst>
      </pc:sldChg>
      <pc:sldChg chg="modSp add ord replId">
        <pc:chgData name="Suzanne Keizer" userId="S::s.keizer@vitalisgroep.nl::3b9a7e42-f52f-4f85-9ef8-45e6fe74d221" providerId="AD" clId="Web-{002D7409-2435-C382-613B-049BE1186504}" dt="2024-12-02T08:51:27.369" v="140" actId="20577"/>
        <pc:sldMkLst>
          <pc:docMk/>
          <pc:sldMk cId="3164513850" sldId="266"/>
        </pc:sldMkLst>
      </pc:sldChg>
      <pc:sldChg chg="modSp add ord replId">
        <pc:chgData name="Suzanne Keizer" userId="S::s.keizer@vitalisgroep.nl::3b9a7e42-f52f-4f85-9ef8-45e6fe74d221" providerId="AD" clId="Web-{002D7409-2435-C382-613B-049BE1186504}" dt="2024-12-02T10:59:19.751" v="663" actId="20577"/>
        <pc:sldMkLst>
          <pc:docMk/>
          <pc:sldMk cId="2790297777" sldId="267"/>
        </pc:sldMkLst>
      </pc:sldChg>
      <pc:sldChg chg="modSp add ord replId">
        <pc:chgData name="Suzanne Keizer" userId="S::s.keizer@vitalisgroep.nl::3b9a7e42-f52f-4f85-9ef8-45e6fe74d221" providerId="AD" clId="Web-{002D7409-2435-C382-613B-049BE1186504}" dt="2024-12-02T09:53:55.187" v="265" actId="1076"/>
        <pc:sldMkLst>
          <pc:docMk/>
          <pc:sldMk cId="1279428065" sldId="268"/>
        </pc:sldMkLst>
      </pc:sldChg>
      <pc:sldChg chg="modSp add replId">
        <pc:chgData name="Suzanne Keizer" userId="S::s.keizer@vitalisgroep.nl::3b9a7e42-f52f-4f85-9ef8-45e6fe74d221" providerId="AD" clId="Web-{002D7409-2435-C382-613B-049BE1186504}" dt="2024-12-02T10:59:05.594" v="659" actId="20577"/>
        <pc:sldMkLst>
          <pc:docMk/>
          <pc:sldMk cId="200648151" sldId="269"/>
        </pc:sldMkLst>
      </pc:sldChg>
      <pc:sldChg chg="modSp add ord replId">
        <pc:chgData name="Suzanne Keizer" userId="S::s.keizer@vitalisgroep.nl::3b9a7e42-f52f-4f85-9ef8-45e6fe74d221" providerId="AD" clId="Web-{002D7409-2435-C382-613B-049BE1186504}" dt="2024-12-02T09:59:17.246" v="346" actId="20577"/>
        <pc:sldMkLst>
          <pc:docMk/>
          <pc:sldMk cId="2526937004" sldId="270"/>
        </pc:sldMkLst>
      </pc:sldChg>
      <pc:sldChg chg="modSp add ord replId">
        <pc:chgData name="Suzanne Keizer" userId="S::s.keizer@vitalisgroep.nl::3b9a7e42-f52f-4f85-9ef8-45e6fe74d221" providerId="AD" clId="Web-{002D7409-2435-C382-613B-049BE1186504}" dt="2024-12-02T11:03:13.939" v="699" actId="20577"/>
        <pc:sldMkLst>
          <pc:docMk/>
          <pc:sldMk cId="223939226" sldId="271"/>
        </pc:sldMkLst>
      </pc:sldChg>
      <pc:sldChg chg="modSp add ord replId">
        <pc:chgData name="Suzanne Keizer" userId="S::s.keizer@vitalisgroep.nl::3b9a7e42-f52f-4f85-9ef8-45e6fe74d221" providerId="AD" clId="Web-{002D7409-2435-C382-613B-049BE1186504}" dt="2024-12-02T10:42:09.494" v="402" actId="20577"/>
        <pc:sldMkLst>
          <pc:docMk/>
          <pc:sldMk cId="2801981295" sldId="272"/>
        </pc:sldMkLst>
      </pc:sldChg>
      <pc:sldChg chg="modSp add replId">
        <pc:chgData name="Suzanne Keizer" userId="S::s.keizer@vitalisgroep.nl::3b9a7e42-f52f-4f85-9ef8-45e6fe74d221" providerId="AD" clId="Web-{002D7409-2435-C382-613B-049BE1186504}" dt="2024-12-02T11:01:12.274" v="672" actId="20577"/>
        <pc:sldMkLst>
          <pc:docMk/>
          <pc:sldMk cId="528628507" sldId="273"/>
        </pc:sldMkLst>
      </pc:sldChg>
    </pc:docChg>
  </pc:docChgLst>
  <pc:docChgLst>
    <pc:chgData name="Suzanne Keizer" userId="S::s.keizer@vitalisgroep.nl::3b9a7e42-f52f-4f85-9ef8-45e6fe74d221" providerId="AD" clId="Web-{E4BA4FC4-D2D1-044B-DE61-FB763C54888B}"/>
    <pc:docChg chg="modSld">
      <pc:chgData name="Suzanne Keizer" userId="S::s.keizer@vitalisgroep.nl::3b9a7e42-f52f-4f85-9ef8-45e6fe74d221" providerId="AD" clId="Web-{E4BA4FC4-D2D1-044B-DE61-FB763C54888B}" dt="2024-12-03T10:25:24.059" v="8" actId="20577"/>
      <pc:docMkLst>
        <pc:docMk/>
      </pc:docMkLst>
      <pc:sldChg chg="modSp">
        <pc:chgData name="Suzanne Keizer" userId="S::s.keizer@vitalisgroep.nl::3b9a7e42-f52f-4f85-9ef8-45e6fe74d221" providerId="AD" clId="Web-{E4BA4FC4-D2D1-044B-DE61-FB763C54888B}" dt="2024-12-03T10:25:24.059" v="8" actId="20577"/>
        <pc:sldMkLst>
          <pc:docMk/>
          <pc:sldMk cId="80640184" sldId="263"/>
        </pc:sldMkLst>
      </pc:sldChg>
    </pc:docChg>
  </pc:docChgLst>
  <pc:docChgLst>
    <pc:chgData name="Suzanne Keizer" userId="S::s.keizer@vitalisgroep.nl::3b9a7e42-f52f-4f85-9ef8-45e6fe74d221" providerId="AD" clId="Web-{28278F3E-E07F-74DC-6030-20B4B932AE6B}"/>
    <pc:docChg chg="addSld delSld modSld addMainMaster delMainMaster">
      <pc:chgData name="Suzanne Keizer" userId="S::s.keizer@vitalisgroep.nl::3b9a7e42-f52f-4f85-9ef8-45e6fe74d221" providerId="AD" clId="Web-{28278F3E-E07F-74DC-6030-20B4B932AE6B}" dt="2024-11-06T18:35:19.501" v="258" actId="20577"/>
      <pc:docMkLst>
        <pc:docMk/>
      </pc:docMkLst>
      <pc:sldChg chg="addSp delSp modSp mod setBg modClrScheme chgLayout">
        <pc:chgData name="Suzanne Keizer" userId="S::s.keizer@vitalisgroep.nl::3b9a7e42-f52f-4f85-9ef8-45e6fe74d221" providerId="AD" clId="Web-{28278F3E-E07F-74DC-6030-20B4B932AE6B}" dt="2024-11-06T17:58:10.695" v="44" actId="20577"/>
        <pc:sldMkLst>
          <pc:docMk/>
          <pc:sldMk cId="3351439039" sldId="256"/>
        </pc:sldMkLst>
      </pc:sldChg>
      <pc:sldChg chg="addSp delSp modSp new mod modClrScheme chgLayout">
        <pc:chgData name="Suzanne Keizer" userId="S::s.keizer@vitalisgroep.nl::3b9a7e42-f52f-4f85-9ef8-45e6fe74d221" providerId="AD" clId="Web-{28278F3E-E07F-74DC-6030-20B4B932AE6B}" dt="2024-11-06T18:26:14.386" v="192" actId="20577"/>
        <pc:sldMkLst>
          <pc:docMk/>
          <pc:sldMk cId="3821484877" sldId="257"/>
        </pc:sldMkLst>
      </pc:sldChg>
      <pc:sldChg chg="addSp modSp new">
        <pc:chgData name="Suzanne Keizer" userId="S::s.keizer@vitalisgroep.nl::3b9a7e42-f52f-4f85-9ef8-45e6fe74d221" providerId="AD" clId="Web-{28278F3E-E07F-74DC-6030-20B4B932AE6B}" dt="2024-11-06T18:24:26.632" v="164" actId="20577"/>
        <pc:sldMkLst>
          <pc:docMk/>
          <pc:sldMk cId="977547553" sldId="258"/>
        </pc:sldMkLst>
      </pc:sldChg>
      <pc:sldChg chg="addSp delSp modSp new mod setBg">
        <pc:chgData name="Suzanne Keizer" userId="S::s.keizer@vitalisgroep.nl::3b9a7e42-f52f-4f85-9ef8-45e6fe74d221" providerId="AD" clId="Web-{28278F3E-E07F-74DC-6030-20B4B932AE6B}" dt="2024-11-06T18:29:02.299" v="222" actId="20577"/>
        <pc:sldMkLst>
          <pc:docMk/>
          <pc:sldMk cId="703965209" sldId="259"/>
        </pc:sldMkLst>
      </pc:sldChg>
      <pc:sldChg chg="new del">
        <pc:chgData name="Suzanne Keizer" userId="S::s.keizer@vitalisgroep.nl::3b9a7e42-f52f-4f85-9ef8-45e6fe74d221" providerId="AD" clId="Web-{28278F3E-E07F-74DC-6030-20B4B932AE6B}" dt="2024-11-06T18:19:29.714" v="97"/>
        <pc:sldMkLst>
          <pc:docMk/>
          <pc:sldMk cId="3143195648" sldId="259"/>
        </pc:sldMkLst>
      </pc:sldChg>
      <pc:sldChg chg="addSp modSp new">
        <pc:chgData name="Suzanne Keizer" userId="S::s.keizer@vitalisgroep.nl::3b9a7e42-f52f-4f85-9ef8-45e6fe74d221" providerId="AD" clId="Web-{28278F3E-E07F-74DC-6030-20B4B932AE6B}" dt="2024-11-06T18:35:19.501" v="258" actId="20577"/>
        <pc:sldMkLst>
          <pc:docMk/>
          <pc:sldMk cId="43036557" sldId="260"/>
        </pc:sldMkLst>
      </pc:sldChg>
      <pc:sldChg chg="new del">
        <pc:chgData name="Suzanne Keizer" userId="S::s.keizer@vitalisgroep.nl::3b9a7e42-f52f-4f85-9ef8-45e6fe74d221" providerId="AD" clId="Web-{28278F3E-E07F-74DC-6030-20B4B932AE6B}" dt="2024-11-06T18:29:34.597" v="225"/>
        <pc:sldMkLst>
          <pc:docMk/>
          <pc:sldMk cId="4167280514" sldId="261"/>
        </pc:sldMkLst>
      </pc:sldChg>
      <pc:sldChg chg="addSp modSp new mod setBg">
        <pc:chgData name="Suzanne Keizer" userId="S::s.keizer@vitalisgroep.nl::3b9a7e42-f52f-4f85-9ef8-45e6fe74d221" providerId="AD" clId="Web-{28278F3E-E07F-74DC-6030-20B4B932AE6B}" dt="2024-11-06T18:29:25.409" v="224" actId="20577"/>
        <pc:sldMkLst>
          <pc:docMk/>
          <pc:sldMk cId="935432640" sldId="262"/>
        </pc:sldMkLst>
      </pc:sldChg>
      <pc:sldMasterChg chg="add del addSldLayout delSldLayout">
        <pc:chgData name="Suzanne Keizer" userId="S::s.keizer@vitalisgroep.nl::3b9a7e42-f52f-4f85-9ef8-45e6fe74d221" providerId="AD" clId="Web-{28278F3E-E07F-74DC-6030-20B4B932AE6B}" dt="2024-11-06T17:57:01.942" v="5"/>
        <pc:sldMasterMkLst>
          <pc:docMk/>
          <pc:sldMasterMk cId="1710546820" sldId="2147483648"/>
        </pc:sldMasterMkLst>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4249299040" sldId="2147483649"/>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3885912252" sldId="2147483650"/>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1843495715" sldId="2147483651"/>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957811407" sldId="2147483652"/>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4148315968" sldId="2147483653"/>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1937782621" sldId="2147483654"/>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3349604172" sldId="2147483655"/>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2568389287" sldId="2147483656"/>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84292403" sldId="2147483657"/>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515967256" sldId="2147483658"/>
          </pc:sldLayoutMkLst>
        </pc:sldLayoutChg>
        <pc:sldLayoutChg chg="add del">
          <pc:chgData name="Suzanne Keizer" userId="S::s.keizer@vitalisgroep.nl::3b9a7e42-f52f-4f85-9ef8-45e6fe74d221" providerId="AD" clId="Web-{28278F3E-E07F-74DC-6030-20B4B932AE6B}" dt="2024-11-06T17:57:01.942" v="5"/>
          <pc:sldLayoutMkLst>
            <pc:docMk/>
            <pc:sldMasterMk cId="1710546820" sldId="2147483648"/>
            <pc:sldLayoutMk cId="3231119585" sldId="2147483659"/>
          </pc:sldLayoutMkLst>
        </pc:sldLayoutChg>
      </pc:sldMasterChg>
      <pc:sldMasterChg chg="add del replId addSldLayout delSldLayout">
        <pc:chgData name="Suzanne Keizer" userId="S::s.keizer@vitalisgroep.nl::3b9a7e42-f52f-4f85-9ef8-45e6fe74d221" providerId="AD" clId="Web-{28278F3E-E07F-74DC-6030-20B4B932AE6B}" dt="2024-11-06T17:57:01.895" v="4"/>
        <pc:sldMasterMkLst>
          <pc:docMk/>
          <pc:sldMasterMk cId="2420984809" sldId="2147483660"/>
        </pc:sldMasterMkLst>
        <pc:sldLayoutChg chg="add del">
          <pc:chgData name="Suzanne Keizer" userId="S::s.keizer@vitalisgroep.nl::3b9a7e42-f52f-4f85-9ef8-45e6fe74d221" providerId="AD" clId="Web-{28278F3E-E07F-74DC-6030-20B4B932AE6B}" dt="2024-11-06T17:57:01.895" v="4"/>
          <pc:sldLayoutMkLst>
            <pc:docMk/>
            <pc:sldMasterMk cId="2420984809" sldId="2147483660"/>
            <pc:sldLayoutMk cId="542264987" sldId="2147483661"/>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4115868895" sldId="2147483662"/>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2925212305" sldId="2147483663"/>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3275586624" sldId="2147483664"/>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2635067333" sldId="2147483665"/>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4265131381" sldId="2147483666"/>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891230937" sldId="2147483667"/>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1816629472" sldId="2147483668"/>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298044925" sldId="2147483669"/>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1827838223" sldId="2147483670"/>
          </pc:sldLayoutMkLst>
        </pc:sldLayoutChg>
        <pc:sldLayoutChg chg="add del replId">
          <pc:chgData name="Suzanne Keizer" userId="S::s.keizer@vitalisgroep.nl::3b9a7e42-f52f-4f85-9ef8-45e6fe74d221" providerId="AD" clId="Web-{28278F3E-E07F-74DC-6030-20B4B932AE6B}" dt="2024-11-06T17:57:01.895" v="4"/>
          <pc:sldLayoutMkLst>
            <pc:docMk/>
            <pc:sldMasterMk cId="2420984809" sldId="2147483660"/>
            <pc:sldLayoutMk cId="4167461748" sldId="2147483671"/>
          </pc:sldLayoutMkLst>
        </pc:sldLayoutChg>
      </pc:sldMasterChg>
      <pc:sldMasterChg chg="add del addSldLayout delSldLayout">
        <pc:chgData name="Suzanne Keizer" userId="S::s.keizer@vitalisgroep.nl::3b9a7e42-f52f-4f85-9ef8-45e6fe74d221" providerId="AD" clId="Web-{28278F3E-E07F-74DC-6030-20B4B932AE6B}" dt="2024-11-06T17:57:36.631" v="30"/>
        <pc:sldMasterMkLst>
          <pc:docMk/>
          <pc:sldMasterMk cId="2417755047" sldId="2147483673"/>
        </pc:sldMasterMkLst>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4005451716" sldId="2147483662"/>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2166818812" sldId="2147483663"/>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610116496" sldId="2147483664"/>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3790949721" sldId="2147483665"/>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2379108472" sldId="2147483666"/>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3945903492" sldId="2147483667"/>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286870305" sldId="2147483668"/>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2595322567" sldId="2147483669"/>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353607865" sldId="2147483670"/>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1804027775" sldId="2147483671"/>
          </pc:sldLayoutMkLst>
        </pc:sldLayoutChg>
        <pc:sldLayoutChg chg="add del">
          <pc:chgData name="Suzanne Keizer" userId="S::s.keizer@vitalisgroep.nl::3b9a7e42-f52f-4f85-9ef8-45e6fe74d221" providerId="AD" clId="Web-{28278F3E-E07F-74DC-6030-20B4B932AE6B}" dt="2024-11-06T17:57:36.631" v="30"/>
          <pc:sldLayoutMkLst>
            <pc:docMk/>
            <pc:sldMasterMk cId="2417755047" sldId="2147483673"/>
            <pc:sldLayoutMk cId="3428636767" sldId="2147483672"/>
          </pc:sldLayoutMkLst>
        </pc:sldLayoutChg>
      </pc:sldMasterChg>
      <pc:sldMasterChg chg="add del addSldLayout delSldLayout">
        <pc:chgData name="Suzanne Keizer" userId="S::s.keizer@vitalisgroep.nl::3b9a7e42-f52f-4f85-9ef8-45e6fe74d221" providerId="AD" clId="Web-{28278F3E-E07F-74DC-6030-20B4B932AE6B}" dt="2024-11-06T17:57:31.568" v="27"/>
        <pc:sldMasterMkLst>
          <pc:docMk/>
          <pc:sldMasterMk cId="153818587" sldId="2147483674"/>
        </pc:sldMasterMkLst>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396328459" sldId="2147483675"/>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587721386" sldId="2147483676"/>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914657069" sldId="2147483677"/>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2311791363" sldId="2147483678"/>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1822368974" sldId="2147483679"/>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3761571309" sldId="2147483680"/>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4040560972" sldId="2147483681"/>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2534673986" sldId="2147483682"/>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3330327403" sldId="2147483683"/>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2191912289" sldId="2147483684"/>
          </pc:sldLayoutMkLst>
        </pc:sldLayoutChg>
        <pc:sldLayoutChg chg="add del">
          <pc:chgData name="Suzanne Keizer" userId="S::s.keizer@vitalisgroep.nl::3b9a7e42-f52f-4f85-9ef8-45e6fe74d221" providerId="AD" clId="Web-{28278F3E-E07F-74DC-6030-20B4B932AE6B}" dt="2024-11-06T17:57:31.568" v="27"/>
          <pc:sldLayoutMkLst>
            <pc:docMk/>
            <pc:sldMasterMk cId="153818587" sldId="2147483674"/>
            <pc:sldLayoutMk cId="3493182331" sldId="2147483685"/>
          </pc:sldLayoutMkLst>
        </pc:sldLayoutChg>
      </pc:sldMasterChg>
      <pc:sldMasterChg chg="add del addSldLayout delSldLayout">
        <pc:chgData name="Suzanne Keizer" userId="S::s.keizer@vitalisgroep.nl::3b9a7e42-f52f-4f85-9ef8-45e6fe74d221" providerId="AD" clId="Web-{28278F3E-E07F-74DC-6030-20B4B932AE6B}" dt="2024-11-06T17:57:36.584" v="29"/>
        <pc:sldMasterMkLst>
          <pc:docMk/>
          <pc:sldMasterMk cId="584251655" sldId="2147483697"/>
        </pc:sldMasterMkLst>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1062883927" sldId="2147483686"/>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356823969" sldId="2147483687"/>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4623505" sldId="2147483688"/>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2726350836" sldId="2147483689"/>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2841917343" sldId="2147483690"/>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2243133112" sldId="2147483691"/>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1201464768" sldId="2147483692"/>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3215940872" sldId="2147483693"/>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3953654237" sldId="2147483694"/>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2282686933" sldId="2147483695"/>
          </pc:sldLayoutMkLst>
        </pc:sldLayoutChg>
        <pc:sldLayoutChg chg="add del">
          <pc:chgData name="Suzanne Keizer" userId="S::s.keizer@vitalisgroep.nl::3b9a7e42-f52f-4f85-9ef8-45e6fe74d221" providerId="AD" clId="Web-{28278F3E-E07F-74DC-6030-20B4B932AE6B}" dt="2024-11-06T17:57:36.584" v="29"/>
          <pc:sldLayoutMkLst>
            <pc:docMk/>
            <pc:sldMasterMk cId="584251655" sldId="2147483697"/>
            <pc:sldLayoutMk cId="4116839954" sldId="2147483696"/>
          </pc:sldLayoutMkLst>
        </pc:sldLayoutChg>
      </pc:sldMasterChg>
      <pc:sldMasterChg chg="add addSldLayout">
        <pc:chgData name="Suzanne Keizer" userId="S::s.keizer@vitalisgroep.nl::3b9a7e42-f52f-4f85-9ef8-45e6fe74d221" providerId="AD" clId="Web-{28278F3E-E07F-74DC-6030-20B4B932AE6B}" dt="2024-11-06T17:57:36.631" v="30"/>
        <pc:sldMasterMkLst>
          <pc:docMk/>
          <pc:sldMasterMk cId="2025332663" sldId="2147483775"/>
        </pc:sldMasterMkLst>
        <pc:sldLayoutChg chg="add">
          <pc:chgData name="Suzanne Keizer" userId="S::s.keizer@vitalisgroep.nl::3b9a7e42-f52f-4f85-9ef8-45e6fe74d221" providerId="AD" clId="Web-{28278F3E-E07F-74DC-6030-20B4B932AE6B}" dt="2024-11-06T17:57:36.631" v="30"/>
          <pc:sldLayoutMkLst>
            <pc:docMk/>
            <pc:sldMasterMk cId="2025332663" sldId="2147483775"/>
            <pc:sldLayoutMk cId="3937177333" sldId="2147483764"/>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2414346739" sldId="2147483765"/>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3927684110" sldId="2147483766"/>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3382610631" sldId="2147483767"/>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1715475190" sldId="2147483768"/>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3190993150" sldId="2147483769"/>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330137365" sldId="2147483770"/>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3917160439" sldId="2147483771"/>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373990417" sldId="2147483772"/>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3878403913" sldId="2147483773"/>
          </pc:sldLayoutMkLst>
        </pc:sldLayoutChg>
        <pc:sldLayoutChg chg="add">
          <pc:chgData name="Suzanne Keizer" userId="S::s.keizer@vitalisgroep.nl::3b9a7e42-f52f-4f85-9ef8-45e6fe74d221" providerId="AD" clId="Web-{28278F3E-E07F-74DC-6030-20B4B932AE6B}" dt="2024-11-06T17:57:36.631" v="30"/>
          <pc:sldLayoutMkLst>
            <pc:docMk/>
            <pc:sldMasterMk cId="2025332663" sldId="2147483775"/>
            <pc:sldLayoutMk cId="1020316755" sldId="2147483774"/>
          </pc:sldLayoutMkLst>
        </pc:sldLayoutChg>
      </pc:sldMasterChg>
    </pc:docChg>
  </pc:docChgLst>
  <pc:docChgLst>
    <pc:chgData name="Suzanne Keizer" userId="3b9a7e42-f52f-4f85-9ef8-45e6fe74d221" providerId="ADAL" clId="{6391A01D-DC01-406A-A5A8-CAA4162250AB}"/>
    <pc:docChg chg="undo custSel modSld">
      <pc:chgData name="Suzanne Keizer" userId="3b9a7e42-f52f-4f85-9ef8-45e6fe74d221" providerId="ADAL" clId="{6391A01D-DC01-406A-A5A8-CAA4162250AB}" dt="2025-04-19T11:49:56.707" v="468" actId="20577"/>
      <pc:docMkLst>
        <pc:docMk/>
      </pc:docMkLst>
      <pc:sldChg chg="modSp mod">
        <pc:chgData name="Suzanne Keizer" userId="3b9a7e42-f52f-4f85-9ef8-45e6fe74d221" providerId="ADAL" clId="{6391A01D-DC01-406A-A5A8-CAA4162250AB}" dt="2025-04-19T11:47:04.395" v="151" actId="20577"/>
        <pc:sldMkLst>
          <pc:docMk/>
          <pc:sldMk cId="3445819219" sldId="277"/>
        </pc:sldMkLst>
      </pc:sldChg>
      <pc:sldChg chg="modSp mod">
        <pc:chgData name="Suzanne Keizer" userId="3b9a7e42-f52f-4f85-9ef8-45e6fe74d221" providerId="ADAL" clId="{6391A01D-DC01-406A-A5A8-CAA4162250AB}" dt="2025-04-19T11:49:09.920" v="440" actId="20577"/>
        <pc:sldMkLst>
          <pc:docMk/>
          <pc:sldMk cId="4235899400" sldId="278"/>
        </pc:sldMkLst>
      </pc:sldChg>
      <pc:sldChg chg="modSp mod">
        <pc:chgData name="Suzanne Keizer" userId="3b9a7e42-f52f-4f85-9ef8-45e6fe74d221" providerId="ADAL" clId="{6391A01D-DC01-406A-A5A8-CAA4162250AB}" dt="2025-04-19T11:46:26.321" v="86" actId="20577"/>
        <pc:sldMkLst>
          <pc:docMk/>
          <pc:sldMk cId="3046761840" sldId="279"/>
        </pc:sldMkLst>
      </pc:sldChg>
      <pc:sldChg chg="modSp mod">
        <pc:chgData name="Suzanne Keizer" userId="3b9a7e42-f52f-4f85-9ef8-45e6fe74d221" providerId="ADAL" clId="{6391A01D-DC01-406A-A5A8-CAA4162250AB}" dt="2025-04-19T11:49:56.707" v="468" actId="20577"/>
        <pc:sldMkLst>
          <pc:docMk/>
          <pc:sldMk cId="1229198511" sldId="280"/>
        </pc:sldMkLst>
      </pc:sldChg>
      <pc:sldChg chg="modSp mod">
        <pc:chgData name="Suzanne Keizer" userId="3b9a7e42-f52f-4f85-9ef8-45e6fe74d221" providerId="ADAL" clId="{6391A01D-DC01-406A-A5A8-CAA4162250AB}" dt="2025-04-19T11:45:56.724" v="75" actId="20577"/>
        <pc:sldMkLst>
          <pc:docMk/>
          <pc:sldMk cId="1609235034" sldId="281"/>
        </pc:sldMkLst>
      </pc:sldChg>
      <pc:sldChg chg="modSp mod">
        <pc:chgData name="Suzanne Keizer" userId="3b9a7e42-f52f-4f85-9ef8-45e6fe74d221" providerId="ADAL" clId="{6391A01D-DC01-406A-A5A8-CAA4162250AB}" dt="2025-04-19T11:47:26.444" v="166" actId="114"/>
        <pc:sldMkLst>
          <pc:docMk/>
          <pc:sldMk cId="1324547605" sldId="282"/>
        </pc:sldMkLst>
      </pc:sldChg>
    </pc:docChg>
  </pc:docChgLst>
  <pc:docChgLst>
    <pc:chgData name="Suzanne Keizer" userId="S::s.keizer@vitalisgroep.nl::3b9a7e42-f52f-4f85-9ef8-45e6fe74d221" providerId="AD" clId="Web-{A96216EF-3FEC-801D-720B-3E008B664F28}"/>
    <pc:docChg chg="modSld">
      <pc:chgData name="Suzanne Keizer" userId="S::s.keizer@vitalisgroep.nl::3b9a7e42-f52f-4f85-9ef8-45e6fe74d221" providerId="AD" clId="Web-{A96216EF-3FEC-801D-720B-3E008B664F28}" dt="2024-12-02T12:15:02.800" v="26" actId="14100"/>
      <pc:docMkLst>
        <pc:docMk/>
      </pc:docMkLst>
      <pc:sldChg chg="modSp">
        <pc:chgData name="Suzanne Keizer" userId="S::s.keizer@vitalisgroep.nl::3b9a7e42-f52f-4f85-9ef8-45e6fe74d221" providerId="AD" clId="Web-{A96216EF-3FEC-801D-720B-3E008B664F28}" dt="2024-12-02T12:14:37.002" v="22" actId="1076"/>
        <pc:sldMkLst>
          <pc:docMk/>
          <pc:sldMk cId="43036557" sldId="260"/>
        </pc:sldMkLst>
      </pc:sldChg>
      <pc:sldChg chg="modSp">
        <pc:chgData name="Suzanne Keizer" userId="S::s.keizer@vitalisgroep.nl::3b9a7e42-f52f-4f85-9ef8-45e6fe74d221" providerId="AD" clId="Web-{A96216EF-3FEC-801D-720B-3E008B664F28}" dt="2024-12-02T12:14:30.783" v="21" actId="20577"/>
        <pc:sldMkLst>
          <pc:docMk/>
          <pc:sldMk cId="151797412" sldId="265"/>
        </pc:sldMkLst>
      </pc:sldChg>
      <pc:sldChg chg="modSp">
        <pc:chgData name="Suzanne Keizer" userId="S::s.keizer@vitalisgroep.nl::3b9a7e42-f52f-4f85-9ef8-45e6fe74d221" providerId="AD" clId="Web-{A96216EF-3FEC-801D-720B-3E008B664F28}" dt="2024-12-02T12:12:47.545" v="5" actId="20577"/>
        <pc:sldMkLst>
          <pc:docMk/>
          <pc:sldMk cId="2790297777" sldId="267"/>
        </pc:sldMkLst>
      </pc:sldChg>
      <pc:sldChg chg="modSp">
        <pc:chgData name="Suzanne Keizer" userId="S::s.keizer@vitalisgroep.nl::3b9a7e42-f52f-4f85-9ef8-45e6fe74d221" providerId="AD" clId="Web-{A96216EF-3FEC-801D-720B-3E008B664F28}" dt="2024-12-02T12:14:48.627" v="24" actId="14100"/>
        <pc:sldMkLst>
          <pc:docMk/>
          <pc:sldMk cId="223939226" sldId="271"/>
        </pc:sldMkLst>
      </pc:sldChg>
      <pc:sldChg chg="modSp">
        <pc:chgData name="Suzanne Keizer" userId="S::s.keizer@vitalisgroep.nl::3b9a7e42-f52f-4f85-9ef8-45e6fe74d221" providerId="AD" clId="Web-{A96216EF-3FEC-801D-720B-3E008B664F28}" dt="2024-12-02T12:15:02.800" v="26" actId="14100"/>
        <pc:sldMkLst>
          <pc:docMk/>
          <pc:sldMk cId="1559738616" sldId="27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83D70-91AA-429A-BD57-1CB6792B30EE}"/>
              </a:ext>
            </a:extLst>
          </p:cNvPr>
          <p:cNvSpPr>
            <a:spLocks noGrp="1"/>
          </p:cNvSpPr>
          <p:nvPr>
            <p:ph type="ctrTitle"/>
          </p:nvPr>
        </p:nvSpPr>
        <p:spPr>
          <a:xfrm>
            <a:off x="1088136" y="1078030"/>
            <a:ext cx="9288096" cy="2956718"/>
          </a:xfrm>
        </p:spPr>
        <p:txBody>
          <a:bodyPr anchor="t">
            <a:noAutofit/>
          </a:bodyPr>
          <a:lstStyle>
            <a:lvl1pPr algn="l">
              <a:defRPr sz="6600" cap="all" baseline="0"/>
            </a:lvl1pPr>
          </a:lstStyle>
          <a:p>
            <a:r>
              <a:rPr lang="en-US" dirty="0"/>
              <a:t>Click to edit Master title style</a:t>
            </a:r>
          </a:p>
        </p:txBody>
      </p:sp>
      <p:sp>
        <p:nvSpPr>
          <p:cNvPr id="3" name="Subtitle 2">
            <a:extLst>
              <a:ext uri="{FF2B5EF4-FFF2-40B4-BE49-F238E27FC236}">
                <a16:creationId xmlns:a16="http://schemas.microsoft.com/office/drawing/2014/main" id="{F065D245-B564-481D-A323-F73C5BCA8461}"/>
              </a:ext>
            </a:extLst>
          </p:cNvPr>
          <p:cNvSpPr>
            <a:spLocks noGrp="1"/>
          </p:cNvSpPr>
          <p:nvPr>
            <p:ph type="subTitle" idx="1"/>
          </p:nvPr>
        </p:nvSpPr>
        <p:spPr>
          <a:xfrm>
            <a:off x="1088136" y="4455621"/>
            <a:ext cx="9288096" cy="1435331"/>
          </a:xfrm>
        </p:spPr>
        <p:txBody>
          <a:bodyPr>
            <a:normAutofit/>
          </a:bodyPr>
          <a:lstStyle>
            <a:lvl1pPr marL="0" indent="0" algn="l">
              <a:lnSpc>
                <a:spcPct val="12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8E072EE-51B3-4C0C-A460-4684AB079301}"/>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5" name="Footer Placeholder 4">
            <a:extLst>
              <a:ext uri="{FF2B5EF4-FFF2-40B4-BE49-F238E27FC236}">
                <a16:creationId xmlns:a16="http://schemas.microsoft.com/office/drawing/2014/main" id="{011422A5-3076-413B-84CB-ED3BA4171C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267C68-40D5-477E-9DBC-C28FD4B1142F}"/>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30137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6C900-05BC-4021-B69F-2DAF974B7EF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3F26E227-253A-44A0-9404-1CFD8CE41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F5A02-0FC4-41C8-A13C-4C929B28846B}"/>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5" name="Footer Placeholder 4">
            <a:extLst>
              <a:ext uri="{FF2B5EF4-FFF2-40B4-BE49-F238E27FC236}">
                <a16:creationId xmlns:a16="http://schemas.microsoft.com/office/drawing/2014/main" id="{80459378-C430-49DB-B2D6-E32FBBCD4A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B9D57D-CB8E-4E67-AE2D-2790E2AA60CB}"/>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38261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2CF945-D70F-49C1-8CE5-5758C1166014}"/>
              </a:ext>
            </a:extLst>
          </p:cNvPr>
          <p:cNvSpPr>
            <a:spLocks noGrp="1"/>
          </p:cNvSpPr>
          <p:nvPr>
            <p:ph type="title" orient="vert"/>
          </p:nvPr>
        </p:nvSpPr>
        <p:spPr>
          <a:xfrm>
            <a:off x="9182100" y="1091381"/>
            <a:ext cx="2171700" cy="4953369"/>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C2FDB721-04AA-4330-8045-3F2D9BB4BC66}"/>
              </a:ext>
            </a:extLst>
          </p:cNvPr>
          <p:cNvSpPr>
            <a:spLocks noGrp="1"/>
          </p:cNvSpPr>
          <p:nvPr>
            <p:ph type="body" orient="vert" idx="1"/>
          </p:nvPr>
        </p:nvSpPr>
        <p:spPr>
          <a:xfrm>
            <a:off x="838200" y="1091381"/>
            <a:ext cx="8265340" cy="495336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F418C15-991C-4C71-8DCD-DB3B3888831F}"/>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5" name="Footer Placeholder 4">
            <a:extLst>
              <a:ext uri="{FF2B5EF4-FFF2-40B4-BE49-F238E27FC236}">
                <a16:creationId xmlns:a16="http://schemas.microsoft.com/office/drawing/2014/main" id="{F7728CC3-5830-4EFA-B28E-1648904DE1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DA91B6-E419-4483-9B66-3C758788BC48}"/>
              </a:ext>
            </a:extLst>
          </p:cNvPr>
          <p:cNvSpPr>
            <a:spLocks noGrp="1"/>
          </p:cNvSpPr>
          <p:nvPr>
            <p:ph type="sldNum" sz="quarter" idx="12"/>
          </p:nvPr>
        </p:nvSpPr>
        <p:spPr/>
        <p:txBody>
          <a:bodyPr/>
          <a:lstStyle/>
          <a:p>
            <a:fld id="{719D7796-F675-488F-AC46-C88938C80352}" type="slidenum">
              <a:rPr lang="en-US" smtClean="0"/>
              <a:t>‹#›</a:t>
            </a:fld>
            <a:endParaRPr lang="en-US"/>
          </a:p>
        </p:txBody>
      </p:sp>
      <p:cxnSp>
        <p:nvCxnSpPr>
          <p:cNvPr id="7" name="Straight Connector 6">
            <a:extLst>
              <a:ext uri="{FF2B5EF4-FFF2-40B4-BE49-F238E27FC236}">
                <a16:creationId xmlns:a16="http://schemas.microsoft.com/office/drawing/2014/main" id="{DE447C6A-78C3-4687-9A71-A05DBF6700DE}"/>
              </a:ext>
            </a:extLst>
          </p:cNvPr>
          <p:cNvCxnSpPr>
            <a:cxnSpLocks/>
          </p:cNvCxnSpPr>
          <p:nvPr/>
        </p:nvCxnSpPr>
        <p:spPr>
          <a:xfrm>
            <a:off x="11387805"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0993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EE2F5-9D3C-4BE7-9AD5-335B31CF2C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F98C4F-4BF6-47CF-ABEE-2B12748C47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539070-70D2-4DD1-A439-155343FE262E}"/>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5" name="Footer Placeholder 4">
            <a:extLst>
              <a:ext uri="{FF2B5EF4-FFF2-40B4-BE49-F238E27FC236}">
                <a16:creationId xmlns:a16="http://schemas.microsoft.com/office/drawing/2014/main" id="{6151AB30-CD74-471D-9FA6-ADC0C901E6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137C4-F19E-4521-8DCB-4E0CF9CA3193}"/>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917160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8007D-9B1D-4E2C-B38F-29C6820996DF}"/>
              </a:ext>
            </a:extLst>
          </p:cNvPr>
          <p:cNvSpPr>
            <a:spLocks noGrp="1"/>
          </p:cNvSpPr>
          <p:nvPr>
            <p:ph type="title"/>
          </p:nvPr>
        </p:nvSpPr>
        <p:spPr>
          <a:xfrm>
            <a:off x="1090940" y="1099127"/>
            <a:ext cx="9272260" cy="3472874"/>
          </a:xfrm>
        </p:spPr>
        <p:txBody>
          <a:bodyPr anchor="t">
            <a:normAutofit/>
          </a:bodyPr>
          <a:lstStyle>
            <a:lvl1pPr>
              <a:defRPr sz="40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960C51B-B525-4032-9D08-2978D7367BFF}"/>
              </a:ext>
            </a:extLst>
          </p:cNvPr>
          <p:cNvSpPr>
            <a:spLocks noGrp="1"/>
          </p:cNvSpPr>
          <p:nvPr>
            <p:ph type="body" idx="1"/>
          </p:nvPr>
        </p:nvSpPr>
        <p:spPr>
          <a:xfrm>
            <a:off x="1090939" y="4572000"/>
            <a:ext cx="9272262" cy="1320801"/>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408851-4DCC-447C-828A-5F7E66F7623D}"/>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5" name="Footer Placeholder 4">
            <a:extLst>
              <a:ext uri="{FF2B5EF4-FFF2-40B4-BE49-F238E27FC236}">
                <a16:creationId xmlns:a16="http://schemas.microsoft.com/office/drawing/2014/main" id="{4C094542-CAEF-4D6C-BE6A-BC100F0590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BDE40-8468-4051-9703-B751608AAF9D}"/>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73990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BF7AE-3892-4896-8C15-7A35A41EFD9C}"/>
              </a:ext>
            </a:extLst>
          </p:cNvPr>
          <p:cNvSpPr>
            <a:spLocks noGrp="1"/>
          </p:cNvSpPr>
          <p:nvPr>
            <p:ph type="title"/>
          </p:nvPr>
        </p:nvSpPr>
        <p:spPr>
          <a:xfrm>
            <a:off x="1088136" y="1088136"/>
            <a:ext cx="9890066" cy="1294228"/>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2FD9A26-86F1-4817-B243-4DE63B4F182F}"/>
              </a:ext>
            </a:extLst>
          </p:cNvPr>
          <p:cNvSpPr>
            <a:spLocks noGrp="1"/>
          </p:cNvSpPr>
          <p:nvPr>
            <p:ph sz="half" idx="1"/>
          </p:nvPr>
        </p:nvSpPr>
        <p:spPr>
          <a:xfrm>
            <a:off x="1082185" y="2440568"/>
            <a:ext cx="4841505" cy="38012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454BF9B-EA16-48C8-96B9-7A66051BE768}"/>
              </a:ext>
            </a:extLst>
          </p:cNvPr>
          <p:cNvSpPr>
            <a:spLocks noGrp="1"/>
          </p:cNvSpPr>
          <p:nvPr>
            <p:ph sz="half" idx="2"/>
          </p:nvPr>
        </p:nvSpPr>
        <p:spPr>
          <a:xfrm>
            <a:off x="6172200" y="2440568"/>
            <a:ext cx="4806002" cy="3801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6E2D9F-1FCE-4A1C-996E-DB05777A8994}"/>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6" name="Footer Placeholder 5">
            <a:extLst>
              <a:ext uri="{FF2B5EF4-FFF2-40B4-BE49-F238E27FC236}">
                <a16:creationId xmlns:a16="http://schemas.microsoft.com/office/drawing/2014/main" id="{40629E05-3F6C-40BF-9324-118588B6CA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9BE013-C5C0-4CBD-982E-36F037F7366F}"/>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878403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ED885-5FE5-4407-BE4D-FAD01C40A905}"/>
              </a:ext>
            </a:extLst>
          </p:cNvPr>
          <p:cNvSpPr>
            <a:spLocks noGrp="1"/>
          </p:cNvSpPr>
          <p:nvPr>
            <p:ph type="title"/>
          </p:nvPr>
        </p:nvSpPr>
        <p:spPr>
          <a:xfrm>
            <a:off x="1090940" y="1084333"/>
            <a:ext cx="9949455" cy="83885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E322A77-C134-4857-83E5-51217D3C29FB}"/>
              </a:ext>
            </a:extLst>
          </p:cNvPr>
          <p:cNvSpPr>
            <a:spLocks noGrp="1"/>
          </p:cNvSpPr>
          <p:nvPr>
            <p:ph type="body" idx="1"/>
          </p:nvPr>
        </p:nvSpPr>
        <p:spPr>
          <a:xfrm>
            <a:off x="1092088" y="1923190"/>
            <a:ext cx="4816475"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A4ECBFE-C62C-471B-BFE4-1272EAC3479D}"/>
              </a:ext>
            </a:extLst>
          </p:cNvPr>
          <p:cNvSpPr>
            <a:spLocks noGrp="1"/>
          </p:cNvSpPr>
          <p:nvPr>
            <p:ph sz="half" idx="2"/>
          </p:nvPr>
        </p:nvSpPr>
        <p:spPr>
          <a:xfrm>
            <a:off x="1092088" y="2825791"/>
            <a:ext cx="4816475" cy="3363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710AFC6-F407-4F35-BD37-B32F9B4036D0}"/>
              </a:ext>
            </a:extLst>
          </p:cNvPr>
          <p:cNvSpPr>
            <a:spLocks noGrp="1"/>
          </p:cNvSpPr>
          <p:nvPr>
            <p:ph type="body" sz="quarter" idx="3"/>
          </p:nvPr>
        </p:nvSpPr>
        <p:spPr>
          <a:xfrm>
            <a:off x="6215482" y="1923190"/>
            <a:ext cx="4824913"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8D60D5-0F83-46CB-92F3-849FC08E6E92}"/>
              </a:ext>
            </a:extLst>
          </p:cNvPr>
          <p:cNvSpPr>
            <a:spLocks noGrp="1"/>
          </p:cNvSpPr>
          <p:nvPr>
            <p:ph sz="quarter" idx="4"/>
          </p:nvPr>
        </p:nvSpPr>
        <p:spPr>
          <a:xfrm>
            <a:off x="6215482" y="2825791"/>
            <a:ext cx="4824913" cy="33638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5AE694-5CA0-48DA-90D3-EC42BD1D86C1}"/>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8" name="Footer Placeholder 7">
            <a:extLst>
              <a:ext uri="{FF2B5EF4-FFF2-40B4-BE49-F238E27FC236}">
                <a16:creationId xmlns:a16="http://schemas.microsoft.com/office/drawing/2014/main" id="{F340A80D-4CCB-4899-9E1D-A5967F4E64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753A9D-469A-4ED9-99A1-7E4B115F8933}"/>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1020316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7C91E-0A11-4E5D-9B8D-5316E73A2D58}"/>
              </a:ext>
            </a:extLst>
          </p:cNvPr>
          <p:cNvSpPr>
            <a:spLocks noGrp="1"/>
          </p:cNvSpPr>
          <p:nvPr>
            <p:ph type="title"/>
          </p:nvPr>
        </p:nvSpPr>
        <p:spPr/>
        <p:txBody>
          <a:bodyPr/>
          <a:lstStyle>
            <a:lvl1pPr>
              <a:defRPr cap="all" baseline="0"/>
            </a:lvl1pPr>
          </a:lstStyle>
          <a:p>
            <a:r>
              <a:rPr lang="en-US" dirty="0"/>
              <a:t>Click to edit Master title style</a:t>
            </a:r>
          </a:p>
        </p:txBody>
      </p:sp>
      <p:sp>
        <p:nvSpPr>
          <p:cNvPr id="3" name="Date Placeholder 2">
            <a:extLst>
              <a:ext uri="{FF2B5EF4-FFF2-40B4-BE49-F238E27FC236}">
                <a16:creationId xmlns:a16="http://schemas.microsoft.com/office/drawing/2014/main" id="{A1B8A8D1-71AD-4F9F-B393-9EED83FEF003}"/>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4" name="Footer Placeholder 3">
            <a:extLst>
              <a:ext uri="{FF2B5EF4-FFF2-40B4-BE49-F238E27FC236}">
                <a16:creationId xmlns:a16="http://schemas.microsoft.com/office/drawing/2014/main" id="{D7E36922-9A4C-453D-9B70-0C3A70281C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F5AAEF2-65DC-4E28-9AA4-5115ACB074CC}"/>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171547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48B02B-A32A-4383-BBC7-0C383390A96F}"/>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3" name="Footer Placeholder 2">
            <a:extLst>
              <a:ext uri="{FF2B5EF4-FFF2-40B4-BE49-F238E27FC236}">
                <a16:creationId xmlns:a16="http://schemas.microsoft.com/office/drawing/2014/main" id="{FCFF7E77-47E0-4F9E-9148-8D0C59C0CF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8005A2-ECF0-4759-A17B-FDECE80683F4}"/>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937177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1DD4B-5676-477E-8C52-4C1CF160FCDE}"/>
              </a:ext>
            </a:extLst>
          </p:cNvPr>
          <p:cNvSpPr>
            <a:spLocks noGrp="1"/>
          </p:cNvSpPr>
          <p:nvPr>
            <p:ph type="title"/>
          </p:nvPr>
        </p:nvSpPr>
        <p:spPr>
          <a:xfrm>
            <a:off x="1090940" y="1094448"/>
            <a:ext cx="3785860" cy="1554362"/>
          </a:xfrm>
        </p:spPr>
        <p:txBody>
          <a:bodyPr anchor="t">
            <a:normAutofit/>
          </a:bodyPr>
          <a:lstStyle>
            <a:lvl1pPr>
              <a:defRPr sz="2800" cap="all" baseline="0"/>
            </a:lvl1pPr>
          </a:lstStyle>
          <a:p>
            <a:r>
              <a:rPr lang="en-US" dirty="0"/>
              <a:t>Click to edit Master title style</a:t>
            </a:r>
          </a:p>
        </p:txBody>
      </p:sp>
      <p:sp>
        <p:nvSpPr>
          <p:cNvPr id="3" name="Content Placeholder 2">
            <a:extLst>
              <a:ext uri="{FF2B5EF4-FFF2-40B4-BE49-F238E27FC236}">
                <a16:creationId xmlns:a16="http://schemas.microsoft.com/office/drawing/2014/main" id="{4B5A3E63-EB15-4D82-BF2B-36BB030C430D}"/>
              </a:ext>
            </a:extLst>
          </p:cNvPr>
          <p:cNvSpPr>
            <a:spLocks noGrp="1"/>
          </p:cNvSpPr>
          <p:nvPr>
            <p:ph idx="1"/>
          </p:nvPr>
        </p:nvSpPr>
        <p:spPr>
          <a:xfrm>
            <a:off x="5524500" y="922689"/>
            <a:ext cx="548600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CBE994E-BAB7-43DC-A0E4-C779CF2A33D5}"/>
              </a:ext>
            </a:extLst>
          </p:cNvPr>
          <p:cNvSpPr>
            <a:spLocks noGrp="1"/>
          </p:cNvSpPr>
          <p:nvPr>
            <p:ph type="body" sz="half" idx="2"/>
          </p:nvPr>
        </p:nvSpPr>
        <p:spPr>
          <a:xfrm>
            <a:off x="1090940" y="2701254"/>
            <a:ext cx="3785860" cy="316773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DEFAAA-1B70-42AA-ADCC-F49B58132654}"/>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6" name="Footer Placeholder 5">
            <a:extLst>
              <a:ext uri="{FF2B5EF4-FFF2-40B4-BE49-F238E27FC236}">
                <a16:creationId xmlns:a16="http://schemas.microsoft.com/office/drawing/2014/main" id="{E4C7B6CC-1C13-4F34-AC86-CCD442C8C3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F1B638-9061-41AD-AF47-73A4AF8B781A}"/>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2414346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F3C43-1676-4A29-83F9-D788ED2E71E9}"/>
              </a:ext>
            </a:extLst>
          </p:cNvPr>
          <p:cNvSpPr>
            <a:spLocks noGrp="1"/>
          </p:cNvSpPr>
          <p:nvPr>
            <p:ph type="title"/>
          </p:nvPr>
        </p:nvSpPr>
        <p:spPr>
          <a:xfrm>
            <a:off x="1090940" y="1097280"/>
            <a:ext cx="3785860" cy="1559740"/>
          </a:xfrm>
        </p:spPr>
        <p:txBody>
          <a:bodyPr anchor="t">
            <a:normAutofit/>
          </a:bodyPr>
          <a:lstStyle>
            <a:lvl1pPr>
              <a:defRPr sz="2800" cap="all"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214A903-97C7-4349-B8CE-1BBED1942E3B}"/>
              </a:ext>
            </a:extLst>
          </p:cNvPr>
          <p:cNvSpPr>
            <a:spLocks noGrp="1"/>
          </p:cNvSpPr>
          <p:nvPr>
            <p:ph type="pic" idx="1"/>
          </p:nvPr>
        </p:nvSpPr>
        <p:spPr>
          <a:xfrm>
            <a:off x="5524500" y="1143000"/>
            <a:ext cx="54864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BF0A9F58-4AEB-4286-98F7-3C77AA913BE8}"/>
              </a:ext>
            </a:extLst>
          </p:cNvPr>
          <p:cNvSpPr>
            <a:spLocks noGrp="1"/>
          </p:cNvSpPr>
          <p:nvPr>
            <p:ph type="body" sz="half" idx="2"/>
          </p:nvPr>
        </p:nvSpPr>
        <p:spPr>
          <a:xfrm>
            <a:off x="1090940" y="2697480"/>
            <a:ext cx="3785860" cy="309342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F55A58-F085-4500-AF61-045B12C8F41E}"/>
              </a:ext>
            </a:extLst>
          </p:cNvPr>
          <p:cNvSpPr>
            <a:spLocks noGrp="1"/>
          </p:cNvSpPr>
          <p:nvPr>
            <p:ph type="dt" sz="half" idx="10"/>
          </p:nvPr>
        </p:nvSpPr>
        <p:spPr/>
        <p:txBody>
          <a:bodyPr/>
          <a:lstStyle/>
          <a:p>
            <a:fld id="{A1E45834-53BD-4C8F-B791-CD5378F4150E}" type="datetimeFigureOut">
              <a:rPr lang="en-US" smtClean="0"/>
              <a:t>7/8/2025</a:t>
            </a:fld>
            <a:endParaRPr lang="en-US"/>
          </a:p>
        </p:txBody>
      </p:sp>
      <p:sp>
        <p:nvSpPr>
          <p:cNvPr id="6" name="Footer Placeholder 5">
            <a:extLst>
              <a:ext uri="{FF2B5EF4-FFF2-40B4-BE49-F238E27FC236}">
                <a16:creationId xmlns:a16="http://schemas.microsoft.com/office/drawing/2014/main" id="{E9936470-561D-49AE-AC84-B79D483FDA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EF2BE2-DF21-4683-9D5F-849A525FD5C4}"/>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927684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4438DC-3CEE-4170-9B1C-BAC05CD8C3B5}"/>
              </a:ext>
            </a:extLst>
          </p:cNvPr>
          <p:cNvSpPr>
            <a:spLocks noGrp="1"/>
          </p:cNvSpPr>
          <p:nvPr>
            <p:ph type="title"/>
          </p:nvPr>
        </p:nvSpPr>
        <p:spPr>
          <a:xfrm>
            <a:off x="1088136" y="1090245"/>
            <a:ext cx="9922764" cy="129422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C19D24-DCBE-47F9-8B85-8A118B02B3C9}"/>
              </a:ext>
            </a:extLst>
          </p:cNvPr>
          <p:cNvSpPr>
            <a:spLocks noGrp="1"/>
          </p:cNvSpPr>
          <p:nvPr>
            <p:ph type="body" idx="1"/>
          </p:nvPr>
        </p:nvSpPr>
        <p:spPr>
          <a:xfrm>
            <a:off x="1088136" y="2447778"/>
            <a:ext cx="9922764" cy="383872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34F5788-BDCE-49E2-80AE-31C739C6A0CE}"/>
              </a:ext>
            </a:extLst>
          </p:cNvPr>
          <p:cNvSpPr>
            <a:spLocks noGrp="1"/>
          </p:cNvSpPr>
          <p:nvPr>
            <p:ph type="dt" sz="half" idx="2"/>
          </p:nvPr>
        </p:nvSpPr>
        <p:spPr>
          <a:xfrm>
            <a:off x="7315200" y="6389688"/>
            <a:ext cx="3695302" cy="365125"/>
          </a:xfrm>
          <a:prstGeom prst="rect">
            <a:avLst/>
          </a:prstGeom>
        </p:spPr>
        <p:txBody>
          <a:bodyPr vert="horz" lIns="91440" tIns="45720" rIns="91440" bIns="45720" rtlCol="0" anchor="ctr"/>
          <a:lstStyle>
            <a:lvl1pPr algn="l">
              <a:defRPr sz="900">
                <a:solidFill>
                  <a:schemeClr val="tx1"/>
                </a:solidFill>
              </a:defRPr>
            </a:lvl1pPr>
          </a:lstStyle>
          <a:p>
            <a:fld id="{A1E45834-53BD-4C8F-B791-CD5378F4150E}" type="datetimeFigureOut">
              <a:rPr lang="en-US" smtClean="0"/>
              <a:t>7/8/2025</a:t>
            </a:fld>
            <a:endParaRPr lang="en-US"/>
          </a:p>
        </p:txBody>
      </p:sp>
      <p:sp>
        <p:nvSpPr>
          <p:cNvPr id="5" name="Footer Placeholder 4">
            <a:extLst>
              <a:ext uri="{FF2B5EF4-FFF2-40B4-BE49-F238E27FC236}">
                <a16:creationId xmlns:a16="http://schemas.microsoft.com/office/drawing/2014/main" id="{FD1D5844-8163-4D82-BEFC-BC2D8D511B7E}"/>
              </a:ext>
            </a:extLst>
          </p:cNvPr>
          <p:cNvSpPr>
            <a:spLocks noGrp="1"/>
          </p:cNvSpPr>
          <p:nvPr>
            <p:ph type="ftr" sz="quarter" idx="3"/>
          </p:nvPr>
        </p:nvSpPr>
        <p:spPr>
          <a:xfrm>
            <a:off x="1090940" y="6389688"/>
            <a:ext cx="4433560" cy="365125"/>
          </a:xfrm>
          <a:prstGeom prst="rect">
            <a:avLst/>
          </a:prstGeom>
        </p:spPr>
        <p:txBody>
          <a:bodyPr vert="horz" lIns="91440" tIns="45720" rIns="91440" bIns="45720" rtlCol="0" anchor="ctr"/>
          <a:lstStyle>
            <a:lvl1pPr algn="l">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22698A50-C435-4220-82C6-C8D62A7C9EB0}"/>
              </a:ext>
            </a:extLst>
          </p:cNvPr>
          <p:cNvSpPr>
            <a:spLocks noGrp="1"/>
          </p:cNvSpPr>
          <p:nvPr>
            <p:ph type="sldNum" sz="quarter" idx="4"/>
          </p:nvPr>
        </p:nvSpPr>
        <p:spPr>
          <a:xfrm>
            <a:off x="10983190" y="6389688"/>
            <a:ext cx="940296" cy="365125"/>
          </a:xfrm>
          <a:prstGeom prst="rect">
            <a:avLst/>
          </a:prstGeom>
        </p:spPr>
        <p:txBody>
          <a:bodyPr vert="horz" lIns="91440" tIns="45720" rIns="91440" bIns="45720" rtlCol="0" anchor="ctr"/>
          <a:lstStyle>
            <a:lvl1pPr algn="r">
              <a:defRPr sz="900">
                <a:solidFill>
                  <a:schemeClr val="tx1"/>
                </a:solidFill>
              </a:defRPr>
            </a:lvl1pPr>
          </a:lstStyle>
          <a:p>
            <a:fld id="{719D7796-F675-488F-AC46-C88938C80352}" type="slidenum">
              <a:rPr lang="en-US" smtClean="0"/>
              <a:t>‹#›</a:t>
            </a:fld>
            <a:endParaRPr lang="en-US"/>
          </a:p>
        </p:txBody>
      </p:sp>
      <p:cxnSp>
        <p:nvCxnSpPr>
          <p:cNvPr id="28" name="Straight Connector 27">
            <a:extLst>
              <a:ext uri="{FF2B5EF4-FFF2-40B4-BE49-F238E27FC236}">
                <a16:creationId xmlns:a16="http://schemas.microsoft.com/office/drawing/2014/main" id="{D8689CE0-64D2-447C-9C1F-872D111D8AC3}"/>
              </a:ext>
            </a:extLst>
          </p:cNvPr>
          <p:cNvCxnSpPr>
            <a:cxnSpLocks/>
          </p:cNvCxnSpPr>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5332663"/>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68" r:id="rId6"/>
    <p:sldLayoutId id="2147483764" r:id="rId7"/>
    <p:sldLayoutId id="2147483765" r:id="rId8"/>
    <p:sldLayoutId id="2147483766" r:id="rId9"/>
    <p:sldLayoutId id="2147483767" r:id="rId10"/>
    <p:sldLayoutId id="2147483769" r:id="rId11"/>
  </p:sldLayoutIdLst>
  <p:txStyles>
    <p:titleStyle>
      <a:lvl1pPr algn="l" defTabSz="914400" rtl="0" eaLnBrk="1" latinLnBrk="0" hangingPunct="1">
        <a:lnSpc>
          <a:spcPct val="85000"/>
        </a:lnSpc>
        <a:spcBef>
          <a:spcPct val="0"/>
        </a:spcBef>
        <a:buNone/>
        <a:defRPr sz="4400" b="1" kern="1200" cap="none" baseline="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Neue Haas Grotesk Text Pro" panose="020B0504020202020204" pitchFamily="34" charset="0"/>
        <a:buChar char="-"/>
        <a:defRPr sz="1800" kern="1200">
          <a:solidFill>
            <a:schemeClr val="tx1"/>
          </a:solidFill>
          <a:latin typeface="+mn-lt"/>
          <a:ea typeface="+mn-ea"/>
          <a:cs typeface="+mn-cs"/>
        </a:defRPr>
      </a:lvl1pPr>
      <a:lvl2pPr marL="502920" indent="-228600" algn="l" defTabSz="914400" rtl="0" eaLnBrk="1" latinLnBrk="0" hangingPunct="1">
        <a:lnSpc>
          <a:spcPct val="130000"/>
        </a:lnSpc>
        <a:spcBef>
          <a:spcPts val="500"/>
        </a:spcBef>
        <a:buFont typeface="Neue Haas Grotesk Text Pro" panose="020B05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30000"/>
        </a:lnSpc>
        <a:spcBef>
          <a:spcPts val="500"/>
        </a:spcBef>
        <a:buFont typeface="Neue Haas Grotesk Text Pro" panose="020B05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902D1A37-7C2A-4258-95A8-919D781C69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Afbeelding 4" descr="UdenPlusLanderd">
            <a:extLst>
              <a:ext uri="{FF2B5EF4-FFF2-40B4-BE49-F238E27FC236}">
                <a16:creationId xmlns:a16="http://schemas.microsoft.com/office/drawing/2014/main" id="{16E5D3FA-8871-DFD2-FDA1-3EDE956FB0B0}"/>
              </a:ext>
            </a:extLst>
          </p:cNvPr>
          <p:cNvPicPr>
            <a:picLocks noChangeAspect="1"/>
          </p:cNvPicPr>
          <p:nvPr/>
        </p:nvPicPr>
        <p:blipFill>
          <a:blip r:embed="rId2">
            <a:alphaModFix/>
          </a:blip>
          <a:srcRect t="17442" b="17151"/>
          <a:stretch/>
        </p:blipFill>
        <p:spPr>
          <a:xfrm>
            <a:off x="20" y="10"/>
            <a:ext cx="12191980" cy="6857990"/>
          </a:xfrm>
          <a:prstGeom prst="rect">
            <a:avLst/>
          </a:prstGeom>
        </p:spPr>
      </p:pic>
      <p:sp>
        <p:nvSpPr>
          <p:cNvPr id="45" name="Rectangle 44">
            <a:extLst>
              <a:ext uri="{FF2B5EF4-FFF2-40B4-BE49-F238E27FC236}">
                <a16:creationId xmlns:a16="http://schemas.microsoft.com/office/drawing/2014/main" id="{5C0776A0-F3D1-AEC9-DE44-3676E3568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10651" y="-1010655"/>
            <a:ext cx="6858003" cy="8879304"/>
          </a:xfrm>
          <a:prstGeom prst="rect">
            <a:avLst/>
          </a:prstGeom>
          <a:gradFill>
            <a:gsLst>
              <a:gs pos="0">
                <a:srgbClr val="000000">
                  <a:alpha val="36000"/>
                </a:srgbClr>
              </a:gs>
              <a:gs pos="51600">
                <a:srgbClr val="000000">
                  <a:alpha val="34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1059318" y="2258736"/>
            <a:ext cx="8736768" cy="2543924"/>
          </a:xfrm>
        </p:spPr>
        <p:txBody>
          <a:bodyPr anchor="t">
            <a:normAutofit/>
          </a:bodyPr>
          <a:lstStyle/>
          <a:p>
            <a:br>
              <a:rPr lang="nl-NL" sz="4700" dirty="0"/>
            </a:br>
            <a:r>
              <a:rPr lang="nl-NL" sz="4700" dirty="0"/>
              <a:t>Verkiezingsprogramma</a:t>
            </a:r>
            <a:br>
              <a:rPr lang="nl-NL" sz="4700" dirty="0"/>
            </a:br>
            <a:r>
              <a:rPr lang="nl-NL" sz="4700" dirty="0"/>
              <a:t>2026</a:t>
            </a:r>
            <a:endParaRPr lang="en-US" dirty="0"/>
          </a:p>
        </p:txBody>
      </p:sp>
      <p:cxnSp>
        <p:nvCxnSpPr>
          <p:cNvPr id="47" name="Straight Connector 46">
            <a:extLst>
              <a:ext uri="{FF2B5EF4-FFF2-40B4-BE49-F238E27FC236}">
                <a16:creationId xmlns:a16="http://schemas.microsoft.com/office/drawing/2014/main" id="{B0AA360F-DECB-4836-8FB6-22C4BC3FB02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2335591"/>
            <a:ext cx="804195" cy="0"/>
          </a:xfrm>
          <a:prstGeom prst="line">
            <a:avLst/>
          </a:prstGeom>
          <a:ln w="85725">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1439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08BA70A-7D68-3C4E-E0C2-9785B9F1F7F3}"/>
              </a:ext>
            </a:extLst>
          </p:cNvPr>
          <p:cNvSpPr>
            <a:spLocks noGrp="1"/>
          </p:cNvSpPr>
          <p:nvPr>
            <p:ph idx="1"/>
          </p:nvPr>
        </p:nvSpPr>
        <p:spPr>
          <a:xfrm>
            <a:off x="1591225" y="637212"/>
            <a:ext cx="9922764" cy="5464322"/>
          </a:xfrm>
        </p:spPr>
        <p:txBody>
          <a:bodyPr vert="horz" lIns="91440" tIns="45720" rIns="91440" bIns="45720" rtlCol="0" anchor="t">
            <a:noAutofit/>
          </a:bodyPr>
          <a:lstStyle/>
          <a:p>
            <a:pPr marL="342900" indent="-342900">
              <a:buAutoNum type="arabicPeriod"/>
            </a:pPr>
            <a:r>
              <a:rPr lang="nl-NL" sz="1700" b="1" dirty="0">
                <a:latin typeface="Aptos"/>
              </a:rPr>
              <a:t>Toegankelijke Mantelzorgondersteuning</a:t>
            </a:r>
            <a:br>
              <a:rPr lang="nl-NL" sz="1700" b="1" dirty="0">
                <a:latin typeface="Aptos"/>
              </a:rPr>
            </a:br>
            <a:r>
              <a:rPr lang="nl-NL" sz="1600" dirty="0">
                <a:latin typeface="Aptos"/>
              </a:rPr>
              <a:t>We creëren laagdrempelige toegang tot ondersteuningsprogramma's, informatievoorziening over zorgopties en emotionele steun. Dit kan door het opzetten van een mantelzorg-loket. </a:t>
            </a:r>
          </a:p>
          <a:p>
            <a:pPr marL="342900" indent="-342900">
              <a:buAutoNum type="arabicPeriod"/>
            </a:pPr>
            <a:r>
              <a:rPr lang="nl-NL" sz="1700" b="1" dirty="0">
                <a:latin typeface="Aptos"/>
              </a:rPr>
              <a:t>Respijtzorg en Flexibele Ondersteuning</a:t>
            </a:r>
            <a:br>
              <a:rPr lang="nl-NL" sz="1300" b="1" dirty="0">
                <a:latin typeface="Aptos"/>
              </a:rPr>
            </a:br>
            <a:r>
              <a:rPr lang="nl-NL" sz="1600" dirty="0">
                <a:latin typeface="Aptos"/>
              </a:rPr>
              <a:t>We zorgen voor voldoende respijtzorgmogelijkheden, zodat mantelzorgers tijdelijk kunnen pauzeren en ontlast worden van hun zorgtaken. Denk aan de beschikbaarheid van flexibele respijtzorgplaatsen en dagopvang in de buurt.</a:t>
            </a:r>
          </a:p>
          <a:p>
            <a:pPr marL="342900" indent="-342900">
              <a:buAutoNum type="arabicPeriod"/>
            </a:pPr>
            <a:r>
              <a:rPr lang="nl-NL" sz="1600" b="1" dirty="0">
                <a:latin typeface="Aptos"/>
              </a:rPr>
              <a:t>Werk en Mantelzorg Combineren</a:t>
            </a:r>
            <a:br>
              <a:rPr lang="nl-NL" sz="1100" b="1" dirty="0">
                <a:latin typeface="Aptos"/>
              </a:rPr>
            </a:br>
            <a:r>
              <a:rPr lang="nl-NL" sz="1600" dirty="0">
                <a:latin typeface="Aptos"/>
              </a:rPr>
              <a:t>We bevorderen de samenwerking met lokale werkgevers om flexibel werken voor werkende mantelzorgers mogelijk te maken. Dit kan door het opzetten van een lokaal "Mantelzorgvriendelijke Werkgever"-programma, waarin bedrijven ondersteuning krijgen om werk en zorg goed te combineren.</a:t>
            </a:r>
          </a:p>
          <a:p>
            <a:pPr marL="342900" indent="-342900">
              <a:buAutoNum type="arabicPeriod"/>
            </a:pPr>
            <a:r>
              <a:rPr lang="nl-NL" sz="1600" b="1" dirty="0">
                <a:latin typeface="Aptos"/>
              </a:rPr>
              <a:t>Gemeenschap en Ontmoetingsplekken</a:t>
            </a:r>
            <a:br>
              <a:rPr lang="nl-NL" sz="1600" b="1" dirty="0">
                <a:latin typeface="Aptos"/>
              </a:rPr>
            </a:br>
            <a:r>
              <a:rPr lang="nl-NL" sz="1600" dirty="0">
                <a:latin typeface="Aptos"/>
              </a:rPr>
              <a:t>We faciliteren ontmoetingsplaatsen voor mantelzorgers waar zij ervaringen kunnen delen en steun vinden bij anderen in dezelfde situatie. Dit kan door het opzetten van een mantelzorgcafé, maandelijkse bijeenkomsten, of een digitaal platform voor lokale mantelzorgers.</a:t>
            </a:r>
          </a:p>
        </p:txBody>
      </p:sp>
      <p:pic>
        <p:nvPicPr>
          <p:cNvPr id="5" name="Afbeelding 4" descr="UdenPlusLanderd">
            <a:extLst>
              <a:ext uri="{FF2B5EF4-FFF2-40B4-BE49-F238E27FC236}">
                <a16:creationId xmlns:a16="http://schemas.microsoft.com/office/drawing/2014/main" id="{42B40E8D-E501-A97A-1D90-7A74061F7A37}"/>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43036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4CD26-60B1-237B-A907-50027F8CD177}"/>
              </a:ext>
            </a:extLst>
          </p:cNvPr>
          <p:cNvSpPr>
            <a:spLocks noGrp="1"/>
          </p:cNvSpPr>
          <p:nvPr>
            <p:ph type="title"/>
          </p:nvPr>
        </p:nvSpPr>
        <p:spPr/>
        <p:txBody>
          <a:bodyPr/>
          <a:lstStyle/>
          <a:p>
            <a:br>
              <a:rPr lang="en-US" dirty="0"/>
            </a:br>
            <a:r>
              <a:rPr lang="en-US" dirty="0"/>
              <a:t>Concrete </a:t>
            </a:r>
            <a:r>
              <a:rPr lang="en-US" dirty="0" err="1"/>
              <a:t>acties</a:t>
            </a:r>
            <a:endParaRPr lang="en-US" dirty="0"/>
          </a:p>
        </p:txBody>
      </p:sp>
      <p:sp>
        <p:nvSpPr>
          <p:cNvPr id="3" name="Content Placeholder 2">
            <a:extLst>
              <a:ext uri="{FF2B5EF4-FFF2-40B4-BE49-F238E27FC236}">
                <a16:creationId xmlns:a16="http://schemas.microsoft.com/office/drawing/2014/main" id="{93DD870B-1146-A4BF-17B4-C0094B018BB5}"/>
              </a:ext>
            </a:extLst>
          </p:cNvPr>
          <p:cNvSpPr>
            <a:spLocks noGrp="1"/>
          </p:cNvSpPr>
          <p:nvPr>
            <p:ph idx="1"/>
          </p:nvPr>
        </p:nvSpPr>
        <p:spPr/>
        <p:txBody>
          <a:bodyPr vert="horz" lIns="91440" tIns="45720" rIns="91440" bIns="45720" rtlCol="0" anchor="t">
            <a:normAutofit/>
          </a:bodyPr>
          <a:lstStyle/>
          <a:p>
            <a:r>
              <a:rPr lang="en-US" dirty="0" err="1"/>
              <a:t>Digitaal</a:t>
            </a:r>
            <a:r>
              <a:rPr lang="en-US" dirty="0"/>
              <a:t> </a:t>
            </a:r>
            <a:r>
              <a:rPr lang="en-US" dirty="0" err="1"/>
              <a:t>en</a:t>
            </a:r>
            <a:r>
              <a:rPr lang="en-US" dirty="0"/>
              <a:t> </a:t>
            </a:r>
            <a:r>
              <a:rPr lang="en-US" dirty="0" err="1"/>
              <a:t>fysiek</a:t>
            </a:r>
            <a:r>
              <a:rPr lang="en-US" dirty="0"/>
              <a:t> </a:t>
            </a:r>
            <a:r>
              <a:rPr lang="en-US" dirty="0" err="1"/>
              <a:t>informatiepunt</a:t>
            </a:r>
            <a:r>
              <a:rPr lang="en-US" dirty="0"/>
              <a:t> </a:t>
            </a:r>
            <a:r>
              <a:rPr lang="en-US" dirty="0" err="1"/>
              <a:t>voor</a:t>
            </a:r>
            <a:r>
              <a:rPr lang="en-US" dirty="0"/>
              <a:t> </a:t>
            </a:r>
            <a:r>
              <a:rPr lang="en-US" dirty="0" err="1"/>
              <a:t>mantelzorgers</a:t>
            </a:r>
          </a:p>
        </p:txBody>
      </p:sp>
      <p:pic>
        <p:nvPicPr>
          <p:cNvPr id="5" name="Afbeelding 4" descr="UdenPlusLanderd">
            <a:extLst>
              <a:ext uri="{FF2B5EF4-FFF2-40B4-BE49-F238E27FC236}">
                <a16:creationId xmlns:a16="http://schemas.microsoft.com/office/drawing/2014/main" id="{295FB1B7-C91E-F295-62AB-1065D54FE418}"/>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1609235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8689CE0-64D2-447C-9C1F-872D111D8A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A12145F0-5149-412D-9A3F-1E3051B39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5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38EEF0BF-3CC3-0FE6-F26D-BA132E3A1760}"/>
              </a:ext>
            </a:extLst>
          </p:cNvPr>
          <p:cNvSpPr txBox="1"/>
          <p:nvPr/>
        </p:nvSpPr>
        <p:spPr>
          <a:xfrm>
            <a:off x="520310" y="2478882"/>
            <a:ext cx="6259028" cy="3274629"/>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algn="ctr">
              <a:lnSpc>
                <a:spcPct val="130000"/>
              </a:lnSpc>
              <a:spcAft>
                <a:spcPts val="600"/>
              </a:spcAft>
            </a:pPr>
            <a:r>
              <a:rPr lang="nl-NL" dirty="0">
                <a:latin typeface="Aptos"/>
                <a:ea typeface="+mn-lt"/>
                <a:cs typeface="+mn-lt"/>
              </a:rPr>
              <a:t>UdenPlusLanderd zet zich in voor een gezondere Maashorstgemeenschap. Met Maashorst Gezond! willen we gezondheid en welzijn voor alle inwoners, jong én oud, op de kaart zetten. Onze aanpak is gebaseerd op verbinding, preventie en toegankelijkheid.</a:t>
            </a:r>
          </a:p>
        </p:txBody>
      </p:sp>
      <p:pic>
        <p:nvPicPr>
          <p:cNvPr id="4" name="Afbeelding 3" descr="UdenPlusLanderd">
            <a:extLst>
              <a:ext uri="{FF2B5EF4-FFF2-40B4-BE49-F238E27FC236}">
                <a16:creationId xmlns:a16="http://schemas.microsoft.com/office/drawing/2014/main" id="{2060F6E2-F37A-6883-748F-F115E84D342F}"/>
              </a:ext>
            </a:extLst>
          </p:cNvPr>
          <p:cNvPicPr>
            <a:picLocks noChangeAspect="1"/>
          </p:cNvPicPr>
          <p:nvPr/>
        </p:nvPicPr>
        <p:blipFill>
          <a:blip r:embed="rId2"/>
          <a:stretch>
            <a:fillRect/>
          </a:stretch>
        </p:blipFill>
        <p:spPr>
          <a:xfrm>
            <a:off x="7315201" y="2105708"/>
            <a:ext cx="4237630" cy="3644361"/>
          </a:xfrm>
          <a:prstGeom prst="rect">
            <a:avLst/>
          </a:prstGeom>
        </p:spPr>
      </p:pic>
      <p:sp>
        <p:nvSpPr>
          <p:cNvPr id="3" name="Tekstvak 2">
            <a:extLst>
              <a:ext uri="{FF2B5EF4-FFF2-40B4-BE49-F238E27FC236}">
                <a16:creationId xmlns:a16="http://schemas.microsoft.com/office/drawing/2014/main" id="{680145E6-88EC-D1B5-6121-BED9EC17B1BB}"/>
              </a:ext>
            </a:extLst>
          </p:cNvPr>
          <p:cNvSpPr txBox="1"/>
          <p:nvPr/>
        </p:nvSpPr>
        <p:spPr>
          <a:xfrm>
            <a:off x="533400" y="1236980"/>
            <a:ext cx="11013440" cy="8002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30000"/>
              </a:lnSpc>
              <a:spcBef>
                <a:spcPts val="1000"/>
              </a:spcBef>
            </a:pPr>
            <a:r>
              <a:rPr lang="nl-NL" sz="2000" b="1" dirty="0">
                <a:latin typeface="Aptos"/>
              </a:rPr>
              <a:t>Maashorst Gezond! </a:t>
            </a:r>
          </a:p>
          <a:p>
            <a:pPr algn="l"/>
            <a:endParaRPr lang="nl-NL" sz="2000" dirty="0">
              <a:latin typeface="Aptos"/>
            </a:endParaRPr>
          </a:p>
        </p:txBody>
      </p:sp>
    </p:spTree>
    <p:extLst>
      <p:ext uri="{BB962C8B-B14F-4D97-AF65-F5344CB8AC3E}">
        <p14:creationId xmlns:p14="http://schemas.microsoft.com/office/powerpoint/2010/main" val="3164513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08BA70A-7D68-3C4E-E0C2-9785B9F1F7F3}"/>
              </a:ext>
            </a:extLst>
          </p:cNvPr>
          <p:cNvSpPr>
            <a:spLocks noGrp="1"/>
          </p:cNvSpPr>
          <p:nvPr>
            <p:ph idx="1"/>
          </p:nvPr>
        </p:nvSpPr>
        <p:spPr>
          <a:xfrm>
            <a:off x="1226790" y="1440294"/>
            <a:ext cx="9922764" cy="4783602"/>
          </a:xfrm>
        </p:spPr>
        <p:txBody>
          <a:bodyPr vert="horz" lIns="91440" tIns="45720" rIns="91440" bIns="45720" rtlCol="0" anchor="t">
            <a:normAutofit fontScale="92500" lnSpcReduction="10000"/>
          </a:bodyPr>
          <a:lstStyle/>
          <a:p>
            <a:pPr marL="342900" indent="-342900">
              <a:buAutoNum type="arabicPeriod"/>
            </a:pPr>
            <a:r>
              <a:rPr lang="nl-NL" b="1" dirty="0">
                <a:latin typeface="Aptos"/>
              </a:rPr>
              <a:t>Gezondheidscentrum Zeeland</a:t>
            </a:r>
            <a:br>
              <a:rPr lang="nl-NL" b="1" dirty="0">
                <a:latin typeface="Aptos"/>
              </a:rPr>
            </a:br>
            <a:r>
              <a:rPr lang="nl-NL" sz="1600" dirty="0">
                <a:latin typeface="Aptos"/>
                <a:ea typeface="+mn-lt"/>
                <a:cs typeface="+mn-lt"/>
              </a:rPr>
              <a:t>Het realiseren van een gezondheidscentrum in Zeeland is een belangrijke stap naar betere en toegankelijke zorg. Dit centrum wordt een plek waar verschillende zorgaanbieders, zoals huisartsen, fysiotherapeuten, diëtisten en wijkverpleging, samenwerken. Het gezondheidscentrum zorgt voor: korte lijnen tussen zorgverleners, toegankelijke zorg, focus op preventie. Met dit centrum versterken we de lokale zorgstructuur en bieden we een plek waar mensen terecht kunnen met al hun zorgvragen.</a:t>
            </a:r>
            <a:br>
              <a:rPr lang="nl-NL" sz="1600" dirty="0">
                <a:latin typeface="Aptos"/>
                <a:ea typeface="+mn-lt"/>
                <a:cs typeface="+mn-lt"/>
              </a:rPr>
            </a:br>
            <a:endParaRPr lang="nl-NL" sz="1400" dirty="0">
              <a:latin typeface="Aptos"/>
              <a:ea typeface="+mn-lt"/>
              <a:cs typeface="+mn-lt"/>
            </a:endParaRPr>
          </a:p>
          <a:p>
            <a:pPr marL="342900" indent="-342900">
              <a:buAutoNum type="arabicPeriod"/>
            </a:pPr>
            <a:r>
              <a:rPr lang="nl-NL" b="1" dirty="0">
                <a:latin typeface="Aptos"/>
              </a:rPr>
              <a:t>Jaarlijkse Gezondheidsdag(en)</a:t>
            </a:r>
            <a:br>
              <a:rPr lang="nl-NL" b="1" dirty="0">
                <a:latin typeface="Aptos"/>
              </a:rPr>
            </a:br>
            <a:r>
              <a:rPr lang="nl-NL" sz="1600" dirty="0">
                <a:latin typeface="Aptos"/>
              </a:rPr>
              <a:t>Een</a:t>
            </a:r>
            <a:r>
              <a:rPr lang="nl-NL" sz="1600" dirty="0">
                <a:latin typeface="Aptos"/>
                <a:ea typeface="+mn-lt"/>
                <a:cs typeface="+mn-lt"/>
              </a:rPr>
              <a:t> feestelijke, informatieve dag die draait om gezondheid en vitaliteit voor alle inwoners van Maashorst:</a:t>
            </a:r>
            <a:endParaRPr lang="nl-NL" sz="1600" dirty="0">
              <a:latin typeface="Aptos"/>
            </a:endParaRPr>
          </a:p>
          <a:p>
            <a:pPr lvl="1">
              <a:buFont typeface="Courier New" panose="020B0504020202020204" pitchFamily="34" charset="0"/>
              <a:buChar char="o"/>
            </a:pPr>
            <a:r>
              <a:rPr lang="nl-NL" sz="1600" b="1" dirty="0">
                <a:latin typeface="Aptos"/>
                <a:ea typeface="+mn-lt"/>
                <a:cs typeface="+mn-lt"/>
              </a:rPr>
              <a:t>Gezondheidsthema's</a:t>
            </a:r>
            <a:r>
              <a:rPr lang="nl-NL" sz="1600" dirty="0">
                <a:latin typeface="Aptos"/>
                <a:ea typeface="+mn-lt"/>
                <a:cs typeface="+mn-lt"/>
              </a:rPr>
              <a:t> zoals voeding, beweging, mentale gezondheid en ouderenzorg.</a:t>
            </a:r>
          </a:p>
          <a:p>
            <a:pPr lvl="1">
              <a:buFont typeface="Courier New" panose="020B0504020202020204" pitchFamily="34" charset="0"/>
              <a:buChar char="o"/>
            </a:pPr>
            <a:r>
              <a:rPr lang="nl-NL" sz="1600" b="1" dirty="0">
                <a:latin typeface="Aptos"/>
                <a:ea typeface="+mn-lt"/>
                <a:cs typeface="+mn-lt"/>
              </a:rPr>
              <a:t>Workshops en activiteiten</a:t>
            </a:r>
            <a:r>
              <a:rPr lang="nl-NL" sz="1600" dirty="0">
                <a:latin typeface="Aptos"/>
                <a:ea typeface="+mn-lt"/>
                <a:cs typeface="+mn-lt"/>
              </a:rPr>
              <a:t>, bijvoorbeeld een valpreventietraining, gezonde kookdemonstraties of een yogasessie.</a:t>
            </a:r>
          </a:p>
          <a:p>
            <a:pPr lvl="1">
              <a:buFont typeface="Courier New" panose="020B0504020202020204" pitchFamily="34" charset="0"/>
              <a:buChar char="o"/>
            </a:pPr>
            <a:r>
              <a:rPr lang="nl-NL" sz="1600" b="1" dirty="0">
                <a:latin typeface="Aptos"/>
                <a:ea typeface="+mn-lt"/>
                <a:cs typeface="+mn-lt"/>
              </a:rPr>
              <a:t>Informatie en screenings</a:t>
            </a:r>
            <a:r>
              <a:rPr lang="nl-NL" sz="1600" dirty="0">
                <a:latin typeface="Aptos"/>
                <a:ea typeface="+mn-lt"/>
                <a:cs typeface="+mn-lt"/>
              </a:rPr>
              <a:t>, zoals bloeddrukmetingen, suikercontroles en gezondheidschecks.</a:t>
            </a:r>
          </a:p>
          <a:p>
            <a:pPr lvl="1">
              <a:buFont typeface="Courier New" panose="020B0504020202020204" pitchFamily="34" charset="0"/>
              <a:buChar char="o"/>
            </a:pPr>
            <a:r>
              <a:rPr lang="nl-NL" sz="1600" b="1" dirty="0">
                <a:latin typeface="Aptos"/>
                <a:ea typeface="+mn-lt"/>
                <a:cs typeface="+mn-lt"/>
              </a:rPr>
              <a:t>Samenbrengen van professionals</a:t>
            </a:r>
            <a:r>
              <a:rPr lang="nl-NL" sz="1600" dirty="0">
                <a:latin typeface="Aptos"/>
                <a:ea typeface="+mn-lt"/>
                <a:cs typeface="+mn-lt"/>
              </a:rPr>
              <a:t>: zorgverleners, vrijwilligers en inwoners komen samen om kennis te delen en elkaar te inspireren.</a:t>
            </a:r>
          </a:p>
        </p:txBody>
      </p:sp>
      <p:pic>
        <p:nvPicPr>
          <p:cNvPr id="5" name="Afbeelding 4" descr="UdenPlusLanderd">
            <a:extLst>
              <a:ext uri="{FF2B5EF4-FFF2-40B4-BE49-F238E27FC236}">
                <a16:creationId xmlns:a16="http://schemas.microsoft.com/office/drawing/2014/main" id="{42B40E8D-E501-A97A-1D90-7A74061F7A37}"/>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2790297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E76DC-D425-28B7-F702-C326C9B6BF45}"/>
              </a:ext>
            </a:extLst>
          </p:cNvPr>
          <p:cNvSpPr>
            <a:spLocks noGrp="1"/>
          </p:cNvSpPr>
          <p:nvPr>
            <p:ph type="title"/>
          </p:nvPr>
        </p:nvSpPr>
        <p:spPr/>
        <p:txBody>
          <a:bodyPr/>
          <a:lstStyle/>
          <a:p>
            <a:br>
              <a:rPr lang="en-US" dirty="0"/>
            </a:br>
            <a:r>
              <a:rPr lang="en-US" dirty="0"/>
              <a:t>Concrete </a:t>
            </a:r>
            <a:r>
              <a:rPr lang="en-US" dirty="0" err="1"/>
              <a:t>acties</a:t>
            </a:r>
            <a:endParaRPr lang="en-US" dirty="0"/>
          </a:p>
        </p:txBody>
      </p:sp>
      <p:sp>
        <p:nvSpPr>
          <p:cNvPr id="3" name="Content Placeholder 2">
            <a:extLst>
              <a:ext uri="{FF2B5EF4-FFF2-40B4-BE49-F238E27FC236}">
                <a16:creationId xmlns:a16="http://schemas.microsoft.com/office/drawing/2014/main" id="{88116C93-31E0-E36F-A302-26788FEA95D0}"/>
              </a:ext>
            </a:extLst>
          </p:cNvPr>
          <p:cNvSpPr>
            <a:spLocks noGrp="1"/>
          </p:cNvSpPr>
          <p:nvPr>
            <p:ph idx="1"/>
          </p:nvPr>
        </p:nvSpPr>
        <p:spPr/>
        <p:txBody>
          <a:bodyPr vert="horz" lIns="91440" tIns="45720" rIns="91440" bIns="45720" rtlCol="0" anchor="t">
            <a:normAutofit/>
          </a:bodyPr>
          <a:lstStyle/>
          <a:p>
            <a:r>
              <a:rPr lang="en-US" dirty="0" err="1"/>
              <a:t>Vitaliteitsworkshops</a:t>
            </a:r>
            <a:endParaRPr lang="en-US" dirty="0"/>
          </a:p>
          <a:p>
            <a:r>
              <a:rPr lang="en-US" dirty="0"/>
              <a:t>Ons hard </a:t>
            </a:r>
            <a:r>
              <a:rPr lang="en-US" dirty="0" err="1"/>
              <a:t>maken</a:t>
            </a:r>
            <a:r>
              <a:rPr lang="en-US" dirty="0"/>
              <a:t> </a:t>
            </a:r>
            <a:r>
              <a:rPr lang="en-US" dirty="0" err="1"/>
              <a:t>voor</a:t>
            </a:r>
            <a:r>
              <a:rPr lang="en-US" dirty="0"/>
              <a:t> </a:t>
            </a:r>
            <a:r>
              <a:rPr lang="en-US" dirty="0" err="1"/>
              <a:t>accommodaties</a:t>
            </a:r>
            <a:r>
              <a:rPr lang="en-US" dirty="0"/>
              <a:t> </a:t>
            </a:r>
            <a:r>
              <a:rPr lang="en-US" dirty="0" err="1"/>
              <a:t>voor</a:t>
            </a:r>
            <a:r>
              <a:rPr lang="en-US" dirty="0"/>
              <a:t> </a:t>
            </a:r>
            <a:r>
              <a:rPr lang="en-US" dirty="0" err="1"/>
              <a:t>sportverenigingen</a:t>
            </a:r>
            <a:r>
              <a:rPr lang="en-US" dirty="0"/>
              <a:t> (Red Sox </a:t>
            </a:r>
            <a:r>
              <a:rPr lang="en-US" dirty="0" err="1"/>
              <a:t>en</a:t>
            </a:r>
            <a:r>
              <a:rPr lang="en-US" dirty="0"/>
              <a:t> </a:t>
            </a:r>
            <a:r>
              <a:rPr lang="en-US" dirty="0" err="1"/>
              <a:t>wielervereniging</a:t>
            </a:r>
            <a:r>
              <a:rPr lang="en-US" dirty="0"/>
              <a:t>)</a:t>
            </a:r>
          </a:p>
          <a:p>
            <a:endParaRPr lang="en-US" dirty="0"/>
          </a:p>
        </p:txBody>
      </p:sp>
      <p:pic>
        <p:nvPicPr>
          <p:cNvPr id="5" name="Afbeelding 4" descr="UdenPlusLanderd">
            <a:extLst>
              <a:ext uri="{FF2B5EF4-FFF2-40B4-BE49-F238E27FC236}">
                <a16:creationId xmlns:a16="http://schemas.microsoft.com/office/drawing/2014/main" id="{D45C1B7A-9ED5-5FAC-F106-BCE2EA0C7135}"/>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3445819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8689CE0-64D2-447C-9C1F-872D111D8A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A12145F0-5149-412D-9A3F-1E3051B39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5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38EEF0BF-3CC3-0FE6-F26D-BA132E3A1760}"/>
              </a:ext>
            </a:extLst>
          </p:cNvPr>
          <p:cNvSpPr txBox="1"/>
          <p:nvPr/>
        </p:nvSpPr>
        <p:spPr>
          <a:xfrm>
            <a:off x="205350" y="2478882"/>
            <a:ext cx="6960068" cy="3274629"/>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algn="ctr">
              <a:lnSpc>
                <a:spcPct val="130000"/>
              </a:lnSpc>
              <a:spcAft>
                <a:spcPts val="600"/>
              </a:spcAft>
            </a:pPr>
            <a:r>
              <a:rPr lang="nl-NL" dirty="0">
                <a:latin typeface="Aptos"/>
                <a:ea typeface="+mn-lt"/>
                <a:cs typeface="+mn-lt"/>
              </a:rPr>
              <a:t>In een vergrijzende samenleving is het bestrijden van eenzaamheid en sociale isolatie een groeiend probleem. UPL kiest voor een aanpak waarbij multifunctionele accommodaties een warme, uitnodigende plek zijn waar ouderen zich gehoord en betrokken voelen. Dit verkleint de kans op eenzaamheid, versterkt sociale cohesie en draagt bij aan een samenleving waarin iedereen ertoe doet.</a:t>
            </a:r>
          </a:p>
        </p:txBody>
      </p:sp>
      <p:pic>
        <p:nvPicPr>
          <p:cNvPr id="4" name="Afbeelding 3" descr="UdenPlusLanderd">
            <a:extLst>
              <a:ext uri="{FF2B5EF4-FFF2-40B4-BE49-F238E27FC236}">
                <a16:creationId xmlns:a16="http://schemas.microsoft.com/office/drawing/2014/main" id="{2060F6E2-F37A-6883-748F-F115E84D342F}"/>
              </a:ext>
            </a:extLst>
          </p:cNvPr>
          <p:cNvPicPr>
            <a:picLocks noChangeAspect="1"/>
          </p:cNvPicPr>
          <p:nvPr/>
        </p:nvPicPr>
        <p:blipFill>
          <a:blip r:embed="rId2"/>
          <a:stretch>
            <a:fillRect/>
          </a:stretch>
        </p:blipFill>
        <p:spPr>
          <a:xfrm>
            <a:off x="7315201" y="2105708"/>
            <a:ext cx="4237630" cy="3644361"/>
          </a:xfrm>
          <a:prstGeom prst="rect">
            <a:avLst/>
          </a:prstGeom>
        </p:spPr>
      </p:pic>
      <p:sp>
        <p:nvSpPr>
          <p:cNvPr id="3" name="Tekstvak 2">
            <a:extLst>
              <a:ext uri="{FF2B5EF4-FFF2-40B4-BE49-F238E27FC236}">
                <a16:creationId xmlns:a16="http://schemas.microsoft.com/office/drawing/2014/main" id="{680145E6-88EC-D1B5-6121-BED9EC17B1BB}"/>
              </a:ext>
            </a:extLst>
          </p:cNvPr>
          <p:cNvSpPr txBox="1"/>
          <p:nvPr/>
        </p:nvSpPr>
        <p:spPr>
          <a:xfrm>
            <a:off x="391160" y="1236980"/>
            <a:ext cx="1101344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30000"/>
              </a:lnSpc>
              <a:spcBef>
                <a:spcPts val="1000"/>
              </a:spcBef>
            </a:pPr>
            <a:r>
              <a:rPr lang="nl-NL" sz="2000" b="1" dirty="0">
                <a:latin typeface="Aptos"/>
              </a:rPr>
              <a:t>Bestrijden van eenzaamheid en sociale isolatie</a:t>
            </a:r>
          </a:p>
          <a:p>
            <a:pPr algn="l"/>
            <a:endParaRPr lang="nl-NL" sz="2200" dirty="0"/>
          </a:p>
        </p:txBody>
      </p:sp>
    </p:spTree>
    <p:extLst>
      <p:ext uri="{BB962C8B-B14F-4D97-AF65-F5344CB8AC3E}">
        <p14:creationId xmlns:p14="http://schemas.microsoft.com/office/powerpoint/2010/main" val="1279428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08BA70A-7D68-3C4E-E0C2-9785B9F1F7F3}"/>
              </a:ext>
            </a:extLst>
          </p:cNvPr>
          <p:cNvSpPr>
            <a:spLocks noGrp="1"/>
          </p:cNvSpPr>
          <p:nvPr>
            <p:ph idx="1"/>
          </p:nvPr>
        </p:nvSpPr>
        <p:spPr>
          <a:xfrm>
            <a:off x="1226790" y="1440294"/>
            <a:ext cx="9922764" cy="4783602"/>
          </a:xfrm>
        </p:spPr>
        <p:txBody>
          <a:bodyPr vert="horz" lIns="91440" tIns="45720" rIns="91440" bIns="45720" rtlCol="0" anchor="t">
            <a:normAutofit lnSpcReduction="10000"/>
          </a:bodyPr>
          <a:lstStyle/>
          <a:p>
            <a:pPr marL="342900" indent="-342900">
              <a:buAutoNum type="arabicPeriod"/>
            </a:pPr>
            <a:r>
              <a:rPr lang="nl-NL" b="1" dirty="0">
                <a:latin typeface="Aptos"/>
                <a:ea typeface="+mn-lt"/>
                <a:cs typeface="+mn-lt"/>
              </a:rPr>
              <a:t>Centrale ontmoetingsplekken (</a:t>
            </a:r>
            <a:r>
              <a:rPr lang="nl-NL" b="1" err="1">
                <a:latin typeface="Aptos"/>
                <a:ea typeface="+mn-lt"/>
                <a:cs typeface="+mn-lt"/>
              </a:rPr>
              <a:t>MFA's</a:t>
            </a:r>
            <a:r>
              <a:rPr lang="nl-NL" b="1" dirty="0">
                <a:latin typeface="Aptos"/>
                <a:ea typeface="+mn-lt"/>
                <a:cs typeface="+mn-lt"/>
              </a:rPr>
              <a:t>)</a:t>
            </a:r>
            <a:br>
              <a:rPr lang="nl-NL" sz="1400" b="1" dirty="0">
                <a:latin typeface="Aptos"/>
                <a:ea typeface="+mn-lt"/>
                <a:cs typeface="+mn-lt"/>
              </a:rPr>
            </a:br>
            <a:r>
              <a:rPr lang="nl-NL" sz="1600" err="1">
                <a:latin typeface="Aptos"/>
                <a:ea typeface="+mn-lt"/>
                <a:cs typeface="+mn-lt"/>
              </a:rPr>
              <a:t>MFA's</a:t>
            </a:r>
            <a:r>
              <a:rPr lang="nl-NL" sz="1600" dirty="0">
                <a:latin typeface="Aptos"/>
                <a:ea typeface="+mn-lt"/>
                <a:cs typeface="+mn-lt"/>
              </a:rPr>
              <a:t> worden dé ontmoetingsplek voor ouderen in de regio. Hier kunnen ze elkaar ontmoeten, deelnemen aan activiteiten en gebruikmaken van voorzieningen die bijdragen aan hun welzijn.</a:t>
            </a:r>
          </a:p>
          <a:p>
            <a:pPr marL="342900" indent="-342900">
              <a:buAutoNum type="arabicPeriod"/>
            </a:pPr>
            <a:r>
              <a:rPr lang="nl-NL" b="1" dirty="0">
                <a:latin typeface="Aptos"/>
                <a:ea typeface="+mn-lt"/>
                <a:cs typeface="+mn-lt"/>
              </a:rPr>
              <a:t>Activiteitenaanbod op maat met sterke verbinding met kunst &amp; cultuur</a:t>
            </a:r>
            <a:br>
              <a:rPr lang="nl-NL" sz="1400" b="1" dirty="0">
                <a:latin typeface="Aptos"/>
                <a:ea typeface="+mn-lt"/>
                <a:cs typeface="+mn-lt"/>
              </a:rPr>
            </a:br>
            <a:r>
              <a:rPr lang="nl-NL" sz="1600" dirty="0">
                <a:latin typeface="Aptos"/>
                <a:ea typeface="+mn-lt"/>
                <a:cs typeface="+mn-lt"/>
              </a:rPr>
              <a:t>Samen met welzijnsorganisaties, sportclubs en culturele verenigingen worden activiteiten aangeboden die aansluiten bij de interesses en behoeften van ouderen; creatieve workshops, beweegprogramma’s en educatieve cursussen.</a:t>
            </a:r>
          </a:p>
          <a:p>
            <a:pPr marL="342900" indent="-342900">
              <a:buAutoNum type="arabicPeriod"/>
            </a:pPr>
            <a:r>
              <a:rPr lang="nl-NL" b="1" dirty="0">
                <a:latin typeface="Aptos"/>
                <a:ea typeface="+mn-lt"/>
                <a:cs typeface="+mn-lt"/>
              </a:rPr>
              <a:t>Verbinding tussen generaties</a:t>
            </a:r>
            <a:br>
              <a:rPr lang="nl-NL" sz="1400" b="1" dirty="0">
                <a:latin typeface="Aptos"/>
                <a:ea typeface="+mn-lt"/>
                <a:cs typeface="+mn-lt"/>
              </a:rPr>
            </a:br>
            <a:r>
              <a:rPr lang="nl-NL" sz="1600" err="1">
                <a:latin typeface="Aptos"/>
                <a:ea typeface="+mn-lt"/>
                <a:cs typeface="+mn-lt"/>
              </a:rPr>
              <a:t>MFA's</a:t>
            </a:r>
            <a:r>
              <a:rPr lang="nl-NL" sz="1600" dirty="0">
                <a:latin typeface="Aptos"/>
                <a:ea typeface="+mn-lt"/>
                <a:cs typeface="+mn-lt"/>
              </a:rPr>
              <a:t> zijn niet exclusief voor ouderen; ook jongeren en andere doelgroepen zijn welkom. Het stimuleren van intergenerationele activiteiten, zoals gezamenlijke kookworkshops of sporttoernooien, versterkt het sociale netwerk van ouderen.</a:t>
            </a:r>
          </a:p>
          <a:p>
            <a:pPr marL="342900" indent="-342900">
              <a:buAutoNum type="arabicPeriod"/>
            </a:pPr>
            <a:r>
              <a:rPr lang="nl-NL" b="1" dirty="0">
                <a:latin typeface="Aptos"/>
                <a:ea typeface="+mn-lt"/>
                <a:cs typeface="+mn-lt"/>
              </a:rPr>
              <a:t>Lokale samenwerking</a:t>
            </a:r>
            <a:br>
              <a:rPr lang="nl-NL" sz="1400" b="1" dirty="0">
                <a:latin typeface="Aptos"/>
                <a:ea typeface="+mn-lt"/>
                <a:cs typeface="+mn-lt"/>
              </a:rPr>
            </a:br>
            <a:r>
              <a:rPr lang="nl-NL" sz="1600" dirty="0">
                <a:latin typeface="Aptos"/>
                <a:ea typeface="+mn-lt"/>
                <a:cs typeface="+mn-lt"/>
              </a:rPr>
              <a:t>We zetten in op samenwerking met lokale partijen zoals zorginstellingen, buurtverenigingen en ondernemers om de </a:t>
            </a:r>
            <a:r>
              <a:rPr lang="nl-NL" sz="1600" err="1">
                <a:latin typeface="Aptos"/>
                <a:ea typeface="+mn-lt"/>
                <a:cs typeface="+mn-lt"/>
              </a:rPr>
              <a:t>MFA's</a:t>
            </a:r>
            <a:r>
              <a:rPr lang="nl-NL" sz="1600" dirty="0">
                <a:latin typeface="Aptos"/>
                <a:ea typeface="+mn-lt"/>
                <a:cs typeface="+mn-lt"/>
              </a:rPr>
              <a:t> tot een succes te maken.</a:t>
            </a:r>
            <a:endParaRPr lang="nl-NL" sz="1600">
              <a:latin typeface="Aptos"/>
            </a:endParaRPr>
          </a:p>
        </p:txBody>
      </p:sp>
      <p:pic>
        <p:nvPicPr>
          <p:cNvPr id="5" name="Afbeelding 4" descr="UdenPlusLanderd">
            <a:extLst>
              <a:ext uri="{FF2B5EF4-FFF2-40B4-BE49-F238E27FC236}">
                <a16:creationId xmlns:a16="http://schemas.microsoft.com/office/drawing/2014/main" id="{42B40E8D-E501-A97A-1D90-7A74061F7A37}"/>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200648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991A8-94D4-15AD-4F9D-6B041237C05F}"/>
              </a:ext>
            </a:extLst>
          </p:cNvPr>
          <p:cNvSpPr>
            <a:spLocks noGrp="1"/>
          </p:cNvSpPr>
          <p:nvPr>
            <p:ph type="title"/>
          </p:nvPr>
        </p:nvSpPr>
        <p:spPr/>
        <p:txBody>
          <a:bodyPr/>
          <a:lstStyle/>
          <a:p>
            <a:br>
              <a:rPr lang="en-US" dirty="0"/>
            </a:br>
            <a:r>
              <a:rPr lang="en-US" dirty="0"/>
              <a:t>Concrete </a:t>
            </a:r>
            <a:r>
              <a:rPr lang="en-US" dirty="0" err="1"/>
              <a:t>acties</a:t>
            </a:r>
            <a:endParaRPr lang="en-US" dirty="0"/>
          </a:p>
        </p:txBody>
      </p:sp>
      <p:sp>
        <p:nvSpPr>
          <p:cNvPr id="3" name="Content Placeholder 2">
            <a:extLst>
              <a:ext uri="{FF2B5EF4-FFF2-40B4-BE49-F238E27FC236}">
                <a16:creationId xmlns:a16="http://schemas.microsoft.com/office/drawing/2014/main" id="{A5A75C2D-6817-BD27-AA17-5D96988EB980}"/>
              </a:ext>
            </a:extLst>
          </p:cNvPr>
          <p:cNvSpPr>
            <a:spLocks noGrp="1"/>
          </p:cNvSpPr>
          <p:nvPr>
            <p:ph idx="1"/>
          </p:nvPr>
        </p:nvSpPr>
        <p:spPr/>
        <p:txBody>
          <a:bodyPr vert="horz" lIns="91440" tIns="45720" rIns="91440" bIns="45720" rtlCol="0" anchor="t">
            <a:normAutofit/>
          </a:bodyPr>
          <a:lstStyle/>
          <a:p>
            <a:r>
              <a:rPr lang="en-US" dirty="0" err="1"/>
              <a:t>Plaatsen</a:t>
            </a:r>
            <a:r>
              <a:rPr lang="en-US" dirty="0"/>
              <a:t> van </a:t>
            </a:r>
            <a:r>
              <a:rPr lang="en-US" dirty="0" err="1"/>
              <a:t>herkenningspunten</a:t>
            </a:r>
            <a:r>
              <a:rPr lang="en-US" dirty="0"/>
              <a:t> in de </a:t>
            </a:r>
            <a:r>
              <a:rPr lang="en-US" dirty="0" err="1"/>
              <a:t>buurt</a:t>
            </a:r>
            <a:r>
              <a:rPr lang="en-US" dirty="0"/>
              <a:t>/</a:t>
            </a:r>
            <a:r>
              <a:rPr lang="en-US" dirty="0" err="1"/>
              <a:t>wijk</a:t>
            </a:r>
            <a:r>
              <a:rPr lang="en-US" dirty="0"/>
              <a:t> </a:t>
            </a:r>
            <a:r>
              <a:rPr lang="en-US" dirty="0" err="1"/>
              <a:t>zodat</a:t>
            </a:r>
            <a:r>
              <a:rPr lang="en-US" dirty="0"/>
              <a:t> </a:t>
            </a:r>
            <a:r>
              <a:rPr lang="en-US" dirty="0" err="1"/>
              <a:t>mensen</a:t>
            </a:r>
            <a:r>
              <a:rPr lang="en-US" dirty="0"/>
              <a:t> met </a:t>
            </a:r>
            <a:r>
              <a:rPr lang="en-US" dirty="0" err="1"/>
              <a:t>dementie</a:t>
            </a:r>
            <a:r>
              <a:rPr lang="en-US" dirty="0"/>
              <a:t> de </a:t>
            </a:r>
            <a:r>
              <a:rPr lang="en-US" dirty="0" err="1"/>
              <a:t>weg</a:t>
            </a:r>
            <a:r>
              <a:rPr lang="en-US" dirty="0"/>
              <a:t> </a:t>
            </a:r>
            <a:r>
              <a:rPr lang="en-US" dirty="0" err="1"/>
              <a:t>kunnen</a:t>
            </a:r>
            <a:r>
              <a:rPr lang="en-US" dirty="0"/>
              <a:t> </a:t>
            </a:r>
            <a:r>
              <a:rPr lang="en-US" dirty="0" err="1"/>
              <a:t>terug</a:t>
            </a:r>
            <a:r>
              <a:rPr lang="en-US" dirty="0"/>
              <a:t> </a:t>
            </a:r>
            <a:r>
              <a:rPr lang="en-US" dirty="0" err="1"/>
              <a:t>vinden</a:t>
            </a:r>
            <a:r>
              <a:rPr lang="en-US" dirty="0"/>
              <a:t> </a:t>
            </a:r>
            <a:r>
              <a:rPr lang="en-US" dirty="0" err="1"/>
              <a:t>en</a:t>
            </a:r>
            <a:r>
              <a:rPr lang="en-US" dirty="0"/>
              <a:t> </a:t>
            </a:r>
            <a:r>
              <a:rPr lang="en-US" dirty="0" err="1"/>
              <a:t>weten</a:t>
            </a:r>
            <a:r>
              <a:rPr lang="en-US" dirty="0"/>
              <a:t> </a:t>
            </a:r>
            <a:r>
              <a:rPr lang="en-US" dirty="0" err="1"/>
              <a:t>waar</a:t>
            </a:r>
            <a:r>
              <a:rPr lang="en-US" dirty="0"/>
              <a:t> </a:t>
            </a:r>
            <a:r>
              <a:rPr lang="en-US" dirty="0" err="1"/>
              <a:t>zij</a:t>
            </a:r>
            <a:r>
              <a:rPr lang="en-US" dirty="0"/>
              <a:t> </a:t>
            </a:r>
            <a:r>
              <a:rPr lang="en-US" dirty="0" err="1"/>
              <a:t>zich</a:t>
            </a:r>
            <a:r>
              <a:rPr lang="en-US" dirty="0"/>
              <a:t> </a:t>
            </a:r>
            <a:r>
              <a:rPr lang="en-US" dirty="0" err="1"/>
              <a:t>bevinden</a:t>
            </a:r>
            <a:r>
              <a:rPr lang="en-US" dirty="0"/>
              <a:t>. </a:t>
            </a:r>
          </a:p>
          <a:p>
            <a:r>
              <a:rPr lang="en-US" dirty="0" err="1"/>
              <a:t>Stimuleren</a:t>
            </a:r>
            <a:r>
              <a:rPr lang="en-US" dirty="0"/>
              <a:t> van </a:t>
            </a:r>
            <a:r>
              <a:rPr lang="en-US" dirty="0" err="1"/>
              <a:t>toegankelijkheid</a:t>
            </a:r>
            <a:r>
              <a:rPr lang="en-US" dirty="0"/>
              <a:t> van kunst &amp; </a:t>
            </a:r>
            <a:r>
              <a:rPr lang="en-US" dirty="0" err="1"/>
              <a:t>cultuur</a:t>
            </a:r>
            <a:r>
              <a:rPr lang="en-US" dirty="0"/>
              <a:t> </a:t>
            </a:r>
            <a:r>
              <a:rPr lang="en-US" dirty="0" err="1"/>
              <a:t>voor</a:t>
            </a:r>
            <a:r>
              <a:rPr lang="en-US" dirty="0"/>
              <a:t> alle </a:t>
            </a:r>
            <a:r>
              <a:rPr lang="en-US" dirty="0" err="1"/>
              <a:t>inwoners</a:t>
            </a:r>
            <a:r>
              <a:rPr lang="en-US" dirty="0"/>
              <a:t> van de </a:t>
            </a:r>
            <a:r>
              <a:rPr lang="en-US" dirty="0" err="1"/>
              <a:t>gemeente</a:t>
            </a:r>
            <a:r>
              <a:rPr lang="en-US" dirty="0"/>
              <a:t>.</a:t>
            </a:r>
          </a:p>
          <a:p>
            <a:pPr marL="0" indent="0">
              <a:buNone/>
            </a:pPr>
            <a:endParaRPr lang="en-US" dirty="0"/>
          </a:p>
          <a:p>
            <a:pPr marL="0" indent="0">
              <a:buNone/>
            </a:pPr>
            <a:endParaRPr lang="en-US" i="1" dirty="0"/>
          </a:p>
        </p:txBody>
      </p:sp>
      <p:pic>
        <p:nvPicPr>
          <p:cNvPr id="5" name="Afbeelding 4" descr="UdenPlusLanderd">
            <a:extLst>
              <a:ext uri="{FF2B5EF4-FFF2-40B4-BE49-F238E27FC236}">
                <a16:creationId xmlns:a16="http://schemas.microsoft.com/office/drawing/2014/main" id="{D79FA5D7-C20D-88FA-10C1-14D2D9FCD10D}"/>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1324547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8689CE0-64D2-447C-9C1F-872D111D8A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A12145F0-5149-412D-9A3F-1E3051B39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5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38EEF0BF-3CC3-0FE6-F26D-BA132E3A1760}"/>
              </a:ext>
            </a:extLst>
          </p:cNvPr>
          <p:cNvSpPr txBox="1"/>
          <p:nvPr/>
        </p:nvSpPr>
        <p:spPr>
          <a:xfrm>
            <a:off x="205350" y="2478882"/>
            <a:ext cx="6960068" cy="3274629"/>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algn="ctr">
              <a:lnSpc>
                <a:spcPct val="130000"/>
              </a:lnSpc>
              <a:spcAft>
                <a:spcPts val="600"/>
              </a:spcAft>
            </a:pPr>
            <a:r>
              <a:rPr lang="nl-NL" dirty="0" err="1">
                <a:latin typeface="Aptos"/>
                <a:ea typeface="+mn-lt"/>
                <a:cs typeface="+mn-lt"/>
              </a:rPr>
              <a:t>UdenPlusLanderd</a:t>
            </a:r>
            <a:r>
              <a:rPr lang="nl-NL" dirty="0">
                <a:latin typeface="Aptos"/>
                <a:ea typeface="+mn-lt"/>
                <a:cs typeface="+mn-lt"/>
              </a:rPr>
              <a:t> gelooft dat wonen een basisrecht is. Betaalbare seniorenwoningen zorgen niet alleen voor een hogere levenskwaliteit voor ouderen, maar dragen ook bij aan het oplossen van de woningnood door doorstroming op de woningmarkt te bevorderen. Door proactief in te zetten op wonen, bouwen we aan een sociaal en toekomstbestendig Maashorst.</a:t>
            </a:r>
          </a:p>
        </p:txBody>
      </p:sp>
      <p:pic>
        <p:nvPicPr>
          <p:cNvPr id="4" name="Afbeelding 3" descr="UdenPlusLanderd">
            <a:extLst>
              <a:ext uri="{FF2B5EF4-FFF2-40B4-BE49-F238E27FC236}">
                <a16:creationId xmlns:a16="http://schemas.microsoft.com/office/drawing/2014/main" id="{2060F6E2-F37A-6883-748F-F115E84D342F}"/>
              </a:ext>
            </a:extLst>
          </p:cNvPr>
          <p:cNvPicPr>
            <a:picLocks noChangeAspect="1"/>
          </p:cNvPicPr>
          <p:nvPr/>
        </p:nvPicPr>
        <p:blipFill>
          <a:blip r:embed="rId2"/>
          <a:stretch>
            <a:fillRect/>
          </a:stretch>
        </p:blipFill>
        <p:spPr>
          <a:xfrm>
            <a:off x="7315201" y="2105708"/>
            <a:ext cx="4237630" cy="3644361"/>
          </a:xfrm>
          <a:prstGeom prst="rect">
            <a:avLst/>
          </a:prstGeom>
        </p:spPr>
      </p:pic>
      <p:sp>
        <p:nvSpPr>
          <p:cNvPr id="3" name="Tekstvak 2">
            <a:extLst>
              <a:ext uri="{FF2B5EF4-FFF2-40B4-BE49-F238E27FC236}">
                <a16:creationId xmlns:a16="http://schemas.microsoft.com/office/drawing/2014/main" id="{680145E6-88EC-D1B5-6121-BED9EC17B1BB}"/>
              </a:ext>
            </a:extLst>
          </p:cNvPr>
          <p:cNvSpPr txBox="1"/>
          <p:nvPr/>
        </p:nvSpPr>
        <p:spPr>
          <a:xfrm>
            <a:off x="533400" y="1236980"/>
            <a:ext cx="11013440" cy="8002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30000"/>
              </a:lnSpc>
              <a:spcBef>
                <a:spcPts val="1000"/>
              </a:spcBef>
            </a:pPr>
            <a:r>
              <a:rPr lang="nl-NL" sz="2000" b="1" dirty="0">
                <a:latin typeface="Aptos"/>
              </a:rPr>
              <a:t>Betaalbare seniorenwoningen</a:t>
            </a:r>
          </a:p>
          <a:p>
            <a:pPr algn="l"/>
            <a:endParaRPr lang="nl-NL" sz="2000" dirty="0">
              <a:latin typeface="Aptos"/>
            </a:endParaRPr>
          </a:p>
        </p:txBody>
      </p:sp>
    </p:spTree>
    <p:extLst>
      <p:ext uri="{BB962C8B-B14F-4D97-AF65-F5344CB8AC3E}">
        <p14:creationId xmlns:p14="http://schemas.microsoft.com/office/powerpoint/2010/main" val="2526937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08BA70A-7D68-3C4E-E0C2-9785B9F1F7F3}"/>
              </a:ext>
            </a:extLst>
          </p:cNvPr>
          <p:cNvSpPr>
            <a:spLocks noGrp="1"/>
          </p:cNvSpPr>
          <p:nvPr>
            <p:ph idx="1"/>
          </p:nvPr>
        </p:nvSpPr>
        <p:spPr>
          <a:xfrm>
            <a:off x="1646442" y="548864"/>
            <a:ext cx="9922764" cy="6084081"/>
          </a:xfrm>
        </p:spPr>
        <p:txBody>
          <a:bodyPr vert="horz" lIns="91440" tIns="45720" rIns="91440" bIns="45720" rtlCol="0" anchor="t">
            <a:normAutofit fontScale="92500" lnSpcReduction="10000"/>
          </a:bodyPr>
          <a:lstStyle/>
          <a:p>
            <a:pPr>
              <a:buAutoNum type="arabicPeriod"/>
            </a:pPr>
            <a:r>
              <a:rPr lang="nl-NL" sz="1700" b="1" dirty="0">
                <a:latin typeface="Aptos"/>
                <a:ea typeface="+mn-lt"/>
                <a:cs typeface="+mn-lt"/>
              </a:rPr>
              <a:t>Meer betaalbare woningen realiseren</a:t>
            </a:r>
            <a:endParaRPr lang="nl-NL" sz="1700" dirty="0">
              <a:latin typeface="Aptos"/>
              <a:ea typeface="+mn-lt"/>
              <a:cs typeface="+mn-lt"/>
            </a:endParaRPr>
          </a:p>
          <a:p>
            <a:pPr lvl="1">
              <a:buFont typeface="Courier New"/>
              <a:buChar char="o"/>
            </a:pPr>
            <a:r>
              <a:rPr lang="nl-NL" sz="1700" dirty="0">
                <a:latin typeface="Aptos"/>
                <a:ea typeface="+mn-lt"/>
                <a:cs typeface="+mn-lt"/>
              </a:rPr>
              <a:t>We werken samen met woningcorporaties en projectontwikkelaars om een minimaal percentage van nieuwbouwprojecten te reserveren voor betaalbare seniorenwoningen.</a:t>
            </a:r>
          </a:p>
          <a:p>
            <a:pPr lvl="1">
              <a:buFont typeface="Courier New"/>
              <a:buChar char="o"/>
            </a:pPr>
            <a:r>
              <a:rPr lang="nl-NL" sz="1700" dirty="0">
                <a:latin typeface="Aptos"/>
                <a:ea typeface="+mn-lt"/>
                <a:cs typeface="+mn-lt"/>
              </a:rPr>
              <a:t>We stimuleren aanpassingen in bestaande woningen, zoals trapliften en drempelloze doorgangen, met financiële ondersteuning vanuit de gemeente.</a:t>
            </a:r>
            <a:endParaRPr lang="nl-NL" sz="1700"/>
          </a:p>
          <a:p>
            <a:pPr>
              <a:buAutoNum type="arabicPeriod"/>
            </a:pPr>
            <a:r>
              <a:rPr lang="nl-NL" sz="1700" b="1" dirty="0">
                <a:latin typeface="Aptos"/>
                <a:ea typeface="+mn-lt"/>
                <a:cs typeface="+mn-lt"/>
              </a:rPr>
              <a:t>Innovatieve woonconcepten ondersteunen</a:t>
            </a:r>
            <a:endParaRPr lang="nl-NL" sz="1700" dirty="0">
              <a:latin typeface="Aptos"/>
              <a:ea typeface="+mn-lt"/>
              <a:cs typeface="+mn-lt"/>
            </a:endParaRPr>
          </a:p>
          <a:p>
            <a:pPr lvl="1">
              <a:buFont typeface="Courier New" panose="020B0504020202020204" pitchFamily="34" charset="0"/>
              <a:buChar char="o"/>
            </a:pPr>
            <a:r>
              <a:rPr lang="nl-NL" sz="1700" dirty="0">
                <a:latin typeface="Aptos"/>
                <a:ea typeface="+mn-lt"/>
                <a:cs typeface="+mn-lt"/>
              </a:rPr>
              <a:t>We stimuleren de ontwikkeling van levensloopbestendige woningen en kleinschalige woonvormen, zoals hofjes of woongemeenschappen, waar senioren elkaar kunnen ondersteunen.</a:t>
            </a:r>
          </a:p>
          <a:p>
            <a:pPr>
              <a:buAutoNum type="arabicPeriod"/>
            </a:pPr>
            <a:r>
              <a:rPr lang="nl-NL" sz="1700" b="1" dirty="0">
                <a:latin typeface="Aptos"/>
                <a:ea typeface="+mn-lt"/>
                <a:cs typeface="+mn-lt"/>
              </a:rPr>
              <a:t>Toegang tot huurwoningen verbeteren</a:t>
            </a:r>
            <a:endParaRPr lang="nl-NL" sz="1700" dirty="0">
              <a:latin typeface="Aptos"/>
              <a:ea typeface="+mn-lt"/>
              <a:cs typeface="+mn-lt"/>
            </a:endParaRPr>
          </a:p>
          <a:p>
            <a:pPr lvl="1">
              <a:buFont typeface="Courier New" panose="020B0504020202020204" pitchFamily="34" charset="0"/>
              <a:buChar char="o"/>
            </a:pPr>
            <a:r>
              <a:rPr lang="nl-NL" sz="1700" dirty="0">
                <a:latin typeface="Aptos"/>
                <a:ea typeface="+mn-lt"/>
                <a:cs typeface="+mn-lt"/>
              </a:rPr>
              <a:t>We lobbyen voor lagere huurprijzen in sociale en </a:t>
            </a:r>
            <a:r>
              <a:rPr lang="nl-NL" sz="1700" err="1">
                <a:latin typeface="Aptos"/>
                <a:ea typeface="+mn-lt"/>
                <a:cs typeface="+mn-lt"/>
              </a:rPr>
              <a:t>middenhuursegmenten</a:t>
            </a:r>
            <a:r>
              <a:rPr lang="nl-NL" sz="1700" dirty="0">
                <a:latin typeface="Aptos"/>
                <a:ea typeface="+mn-lt"/>
                <a:cs typeface="+mn-lt"/>
              </a:rPr>
              <a:t>, met aandacht voor de behoeften van ouderen.</a:t>
            </a:r>
          </a:p>
          <a:p>
            <a:pPr lvl="1">
              <a:buFont typeface="Courier New" panose="020B0504020202020204" pitchFamily="34" charset="0"/>
              <a:buChar char="o"/>
            </a:pPr>
            <a:r>
              <a:rPr lang="nl-NL" sz="1700" dirty="0">
                <a:latin typeface="Aptos"/>
                <a:ea typeface="+mn-lt"/>
                <a:cs typeface="+mn-lt"/>
              </a:rPr>
              <a:t>We lobbyen voor het vereenvoudigen van huurtoeslagen en het aanbieden van begeleiding bij het vinden van een geschikte woning.</a:t>
            </a:r>
            <a:endParaRPr lang="nl-NL" sz="1700"/>
          </a:p>
          <a:p>
            <a:pPr>
              <a:buAutoNum type="arabicPeriod"/>
            </a:pPr>
            <a:r>
              <a:rPr lang="nl-NL" sz="1700" b="1" dirty="0">
                <a:latin typeface="Aptos"/>
                <a:ea typeface="+mn-lt"/>
                <a:cs typeface="+mn-lt"/>
              </a:rPr>
              <a:t>Leefomgeving aanpassen</a:t>
            </a:r>
            <a:endParaRPr lang="nl-NL" sz="1700" dirty="0">
              <a:latin typeface="Aptos"/>
              <a:ea typeface="+mn-lt"/>
              <a:cs typeface="+mn-lt"/>
            </a:endParaRPr>
          </a:p>
          <a:p>
            <a:pPr lvl="1">
              <a:buFont typeface="Courier New"/>
              <a:buChar char="o"/>
            </a:pPr>
            <a:r>
              <a:rPr lang="nl-NL" sz="1700" dirty="0">
                <a:latin typeface="Aptos"/>
                <a:ea typeface="+mn-lt"/>
                <a:cs typeface="+mn-lt"/>
              </a:rPr>
              <a:t>We stimuleren het investeren in veilige en toegankelijke wijken met voldoende groen, bankjes en voorzieningen zoals winkels, zorg en openbaar vervoer.</a:t>
            </a:r>
          </a:p>
          <a:p>
            <a:pPr lvl="1">
              <a:buFont typeface="Courier New"/>
              <a:buChar char="o"/>
            </a:pPr>
            <a:r>
              <a:rPr lang="nl-NL" sz="1700" dirty="0">
                <a:latin typeface="Aptos"/>
                <a:ea typeface="+mn-lt"/>
                <a:cs typeface="+mn-lt"/>
              </a:rPr>
              <a:t>We betrekken ouderen actief bij de inrichting van hun woonomgeving via inspraakbijeenkomsten.</a:t>
            </a:r>
            <a:endParaRPr lang="nl-NL" sz="1700"/>
          </a:p>
          <a:p>
            <a:pPr>
              <a:buAutoNum type="arabicPeriod"/>
            </a:pPr>
            <a:endParaRPr lang="nl-NL" sz="1200" dirty="0">
              <a:latin typeface="Aptos"/>
            </a:endParaRPr>
          </a:p>
        </p:txBody>
      </p:sp>
      <p:pic>
        <p:nvPicPr>
          <p:cNvPr id="5" name="Afbeelding 4" descr="UdenPlusLanderd">
            <a:extLst>
              <a:ext uri="{FF2B5EF4-FFF2-40B4-BE49-F238E27FC236}">
                <a16:creationId xmlns:a16="http://schemas.microsoft.com/office/drawing/2014/main" id="{42B40E8D-E501-A97A-1D90-7A74061F7A37}"/>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223939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D8689CE0-64D2-447C-9C1F-872D111D8A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A37F4A8A-7B54-4D8D-933A-8921996A0F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279EF68-5ECD-996B-9A62-0EEDD2818745}"/>
              </a:ext>
            </a:extLst>
          </p:cNvPr>
          <p:cNvSpPr>
            <a:spLocks noGrp="1"/>
          </p:cNvSpPr>
          <p:nvPr>
            <p:ph type="title"/>
          </p:nvPr>
        </p:nvSpPr>
        <p:spPr>
          <a:xfrm>
            <a:off x="1012731" y="2662072"/>
            <a:ext cx="9931908" cy="2608427"/>
          </a:xfrm>
        </p:spPr>
        <p:txBody>
          <a:bodyPr vert="horz" lIns="91440" tIns="45720" rIns="91440" bIns="45720" rtlCol="0" anchor="b">
            <a:normAutofit/>
          </a:bodyPr>
          <a:lstStyle/>
          <a:p>
            <a:r>
              <a:rPr lang="nl-NL" sz="5600" cap="all" dirty="0"/>
              <a:t>Zeggen wat nodig is</a:t>
            </a:r>
          </a:p>
          <a:p>
            <a:r>
              <a:rPr lang="nl-NL" sz="5600" cap="all" dirty="0"/>
              <a:t>Doen wat werkt</a:t>
            </a:r>
          </a:p>
          <a:p>
            <a:r>
              <a:rPr lang="nl-NL" sz="5600" cap="all" dirty="0"/>
              <a:t>Met gezond verstand!</a:t>
            </a:r>
          </a:p>
        </p:txBody>
      </p:sp>
      <p:cxnSp>
        <p:nvCxnSpPr>
          <p:cNvPr id="21" name="Straight Connector 20">
            <a:extLst>
              <a:ext uri="{FF2B5EF4-FFF2-40B4-BE49-F238E27FC236}">
                <a16:creationId xmlns:a16="http://schemas.microsoft.com/office/drawing/2014/main" id="{B0AA360F-DECB-4836-8FB6-22C4BC3FB02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93472"/>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Afbeelding 4" descr="UdenPlusLanderd">
            <a:extLst>
              <a:ext uri="{FF2B5EF4-FFF2-40B4-BE49-F238E27FC236}">
                <a16:creationId xmlns:a16="http://schemas.microsoft.com/office/drawing/2014/main" id="{D4AA3FD3-AAD1-2FCA-99BC-C340B64170C2}"/>
              </a:ext>
            </a:extLst>
          </p:cNvPr>
          <p:cNvPicPr>
            <a:picLocks noChangeAspect="1"/>
          </p:cNvPicPr>
          <p:nvPr/>
        </p:nvPicPr>
        <p:blipFill>
          <a:blip r:embed="rId2"/>
          <a:stretch>
            <a:fillRect/>
          </a:stretch>
        </p:blipFill>
        <p:spPr>
          <a:xfrm>
            <a:off x="9415425" y="237436"/>
            <a:ext cx="2368519" cy="2036927"/>
          </a:xfrm>
          <a:prstGeom prst="rect">
            <a:avLst/>
          </a:prstGeom>
        </p:spPr>
      </p:pic>
    </p:spTree>
    <p:extLst>
      <p:ext uri="{BB962C8B-B14F-4D97-AF65-F5344CB8AC3E}">
        <p14:creationId xmlns:p14="http://schemas.microsoft.com/office/powerpoint/2010/main" val="2536689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00A7D-38CA-B7C1-2B15-3BA33C2C9712}"/>
              </a:ext>
            </a:extLst>
          </p:cNvPr>
          <p:cNvSpPr>
            <a:spLocks noGrp="1"/>
          </p:cNvSpPr>
          <p:nvPr>
            <p:ph type="title"/>
          </p:nvPr>
        </p:nvSpPr>
        <p:spPr/>
        <p:txBody>
          <a:bodyPr/>
          <a:lstStyle/>
          <a:p>
            <a:br>
              <a:rPr lang="en-US" dirty="0"/>
            </a:br>
            <a:r>
              <a:rPr lang="en-US" dirty="0"/>
              <a:t>Concrete </a:t>
            </a:r>
            <a:r>
              <a:rPr lang="en-US" dirty="0" err="1"/>
              <a:t>acties</a:t>
            </a:r>
            <a:endParaRPr lang="en-US" dirty="0"/>
          </a:p>
        </p:txBody>
      </p:sp>
      <p:sp>
        <p:nvSpPr>
          <p:cNvPr id="3" name="Content Placeholder 2">
            <a:extLst>
              <a:ext uri="{FF2B5EF4-FFF2-40B4-BE49-F238E27FC236}">
                <a16:creationId xmlns:a16="http://schemas.microsoft.com/office/drawing/2014/main" id="{FF515FAF-6E73-2C30-B197-2AE26C315F32}"/>
              </a:ext>
            </a:extLst>
          </p:cNvPr>
          <p:cNvSpPr>
            <a:spLocks noGrp="1"/>
          </p:cNvSpPr>
          <p:nvPr>
            <p:ph idx="1"/>
          </p:nvPr>
        </p:nvSpPr>
        <p:spPr/>
        <p:txBody>
          <a:bodyPr vert="horz" lIns="91440" tIns="45720" rIns="91440" bIns="45720" rtlCol="0" anchor="t">
            <a:normAutofit/>
          </a:bodyPr>
          <a:lstStyle/>
          <a:p>
            <a:r>
              <a:rPr lang="en-US" dirty="0" err="1"/>
              <a:t>Steunen</a:t>
            </a:r>
            <a:r>
              <a:rPr lang="en-US" dirty="0"/>
              <a:t> van de </a:t>
            </a:r>
            <a:r>
              <a:rPr lang="en-US" dirty="0" err="1"/>
              <a:t>plannen</a:t>
            </a:r>
            <a:r>
              <a:rPr lang="en-US" dirty="0"/>
              <a:t> van Wilbert van Doorn om op Uden Zuid </a:t>
            </a:r>
            <a:r>
              <a:rPr lang="en-US" dirty="0" err="1"/>
              <a:t>een</a:t>
            </a:r>
            <a:r>
              <a:rPr lang="en-US" dirty="0"/>
              <a:t> MFA </a:t>
            </a:r>
            <a:r>
              <a:rPr lang="en-US" dirty="0" err="1"/>
              <a:t>te</a:t>
            </a:r>
            <a:r>
              <a:rPr lang="en-US" dirty="0"/>
              <a:t> </a:t>
            </a:r>
            <a:r>
              <a:rPr lang="en-US" dirty="0" err="1"/>
              <a:t>starten</a:t>
            </a:r>
            <a:r>
              <a:rPr lang="en-US" dirty="0"/>
              <a:t> (4400m2). Wilbert </a:t>
            </a:r>
            <a:r>
              <a:rPr lang="en-US" dirty="0" err="1"/>
              <a:t>wil</a:t>
            </a:r>
            <a:r>
              <a:rPr lang="en-US" dirty="0"/>
              <a:t> </a:t>
            </a:r>
            <a:r>
              <a:rPr lang="en-US" dirty="0" err="1"/>
              <a:t>een</a:t>
            </a:r>
            <a:r>
              <a:rPr lang="en-US" dirty="0"/>
              <a:t> complex </a:t>
            </a:r>
            <a:r>
              <a:rPr lang="en-US" dirty="0" err="1"/>
              <a:t>bouwen</a:t>
            </a:r>
            <a:r>
              <a:rPr lang="en-US" dirty="0"/>
              <a:t> </a:t>
            </a:r>
            <a:r>
              <a:rPr lang="en-US" dirty="0" err="1"/>
              <a:t>voor</a:t>
            </a:r>
            <a:r>
              <a:rPr lang="en-US" dirty="0"/>
              <a:t> </a:t>
            </a:r>
            <a:r>
              <a:rPr lang="en-US" dirty="0" err="1"/>
              <a:t>kwetsbare</a:t>
            </a:r>
            <a:r>
              <a:rPr lang="en-US" dirty="0"/>
              <a:t> </a:t>
            </a:r>
            <a:r>
              <a:rPr lang="en-US" dirty="0" err="1"/>
              <a:t>inwoners</a:t>
            </a:r>
            <a:r>
              <a:rPr lang="en-US" dirty="0"/>
              <a:t> om </a:t>
            </a:r>
            <a:r>
              <a:rPr lang="en-US" dirty="0" err="1"/>
              <a:t>samen</a:t>
            </a:r>
            <a:r>
              <a:rPr lang="en-US" dirty="0"/>
              <a:t> </a:t>
            </a:r>
            <a:r>
              <a:rPr lang="en-US" dirty="0" err="1"/>
              <a:t>te</a:t>
            </a:r>
            <a:r>
              <a:rPr lang="en-US" dirty="0"/>
              <a:t> </a:t>
            </a:r>
            <a:r>
              <a:rPr lang="en-US" dirty="0" err="1"/>
              <a:t>wonen</a:t>
            </a:r>
            <a:r>
              <a:rPr lang="en-US" dirty="0"/>
              <a:t>; </a:t>
            </a:r>
            <a:r>
              <a:rPr lang="en-US" dirty="0" err="1"/>
              <a:t>gericht</a:t>
            </a:r>
            <a:r>
              <a:rPr lang="en-US" dirty="0"/>
              <a:t> op </a:t>
            </a:r>
            <a:r>
              <a:rPr lang="en-US" dirty="0" err="1"/>
              <a:t>ouderen</a:t>
            </a:r>
            <a:r>
              <a:rPr lang="en-US" dirty="0"/>
              <a:t> met </a:t>
            </a:r>
            <a:r>
              <a:rPr lang="en-US" dirty="0" err="1"/>
              <a:t>dementie</a:t>
            </a:r>
            <a:r>
              <a:rPr lang="en-US" dirty="0"/>
              <a:t> </a:t>
            </a:r>
            <a:r>
              <a:rPr lang="en-US" dirty="0" err="1"/>
              <a:t>en</a:t>
            </a:r>
            <a:r>
              <a:rPr lang="en-US" dirty="0"/>
              <a:t> </a:t>
            </a:r>
            <a:r>
              <a:rPr lang="en-US" dirty="0" err="1"/>
              <a:t>mensen</a:t>
            </a:r>
            <a:r>
              <a:rPr lang="en-US" dirty="0"/>
              <a:t> met </a:t>
            </a:r>
            <a:r>
              <a:rPr lang="en-US" dirty="0" err="1"/>
              <a:t>een</a:t>
            </a:r>
            <a:r>
              <a:rPr lang="en-US" dirty="0"/>
              <a:t> </a:t>
            </a:r>
            <a:r>
              <a:rPr lang="en-US" dirty="0" err="1"/>
              <a:t>verstandelijke</a:t>
            </a:r>
            <a:r>
              <a:rPr lang="en-US" dirty="0"/>
              <a:t> handicap (via PGB).</a:t>
            </a:r>
          </a:p>
        </p:txBody>
      </p:sp>
      <p:pic>
        <p:nvPicPr>
          <p:cNvPr id="5" name="Afbeelding 4" descr="UdenPlusLanderd">
            <a:extLst>
              <a:ext uri="{FF2B5EF4-FFF2-40B4-BE49-F238E27FC236}">
                <a16:creationId xmlns:a16="http://schemas.microsoft.com/office/drawing/2014/main" id="{621E01F6-B702-C7C2-F532-2BD8639200CD}"/>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4235899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8689CE0-64D2-447C-9C1F-872D111D8A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A12145F0-5149-412D-9A3F-1E3051B39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5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38EEF0BF-3CC3-0FE6-F26D-BA132E3A1760}"/>
              </a:ext>
            </a:extLst>
          </p:cNvPr>
          <p:cNvSpPr txBox="1"/>
          <p:nvPr/>
        </p:nvSpPr>
        <p:spPr>
          <a:xfrm>
            <a:off x="205350" y="2478882"/>
            <a:ext cx="6960068" cy="3274629"/>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algn="ctr">
              <a:lnSpc>
                <a:spcPct val="130000"/>
              </a:lnSpc>
              <a:spcAft>
                <a:spcPts val="600"/>
              </a:spcAft>
            </a:pPr>
            <a:r>
              <a:rPr lang="nl-NL" dirty="0">
                <a:latin typeface="Aptos"/>
                <a:ea typeface="+mn-lt"/>
                <a:cs typeface="+mn-lt"/>
              </a:rPr>
              <a:t>Door werkgelegenheidsprogramma's voor 65-plussers te stimuleren, versterkt UdenPlusLanderd niet alleen de economische zelfstandigheid van ouderen, maar ook hun sociale en mentale welzijn. Dit speerpunt draagt bij aan een inclusieve samenleving waar iedereen, ongeacht leeftijd, actief kan blijven deelnemen.</a:t>
            </a:r>
          </a:p>
        </p:txBody>
      </p:sp>
      <p:pic>
        <p:nvPicPr>
          <p:cNvPr id="4" name="Afbeelding 3" descr="UdenPlusLanderd">
            <a:extLst>
              <a:ext uri="{FF2B5EF4-FFF2-40B4-BE49-F238E27FC236}">
                <a16:creationId xmlns:a16="http://schemas.microsoft.com/office/drawing/2014/main" id="{2060F6E2-F37A-6883-748F-F115E84D342F}"/>
              </a:ext>
            </a:extLst>
          </p:cNvPr>
          <p:cNvPicPr>
            <a:picLocks noChangeAspect="1"/>
          </p:cNvPicPr>
          <p:nvPr/>
        </p:nvPicPr>
        <p:blipFill>
          <a:blip r:embed="rId2"/>
          <a:stretch>
            <a:fillRect/>
          </a:stretch>
        </p:blipFill>
        <p:spPr>
          <a:xfrm>
            <a:off x="7315201" y="2105708"/>
            <a:ext cx="4237630" cy="3644361"/>
          </a:xfrm>
          <a:prstGeom prst="rect">
            <a:avLst/>
          </a:prstGeom>
        </p:spPr>
      </p:pic>
      <p:sp>
        <p:nvSpPr>
          <p:cNvPr id="3" name="Tekstvak 2">
            <a:extLst>
              <a:ext uri="{FF2B5EF4-FFF2-40B4-BE49-F238E27FC236}">
                <a16:creationId xmlns:a16="http://schemas.microsoft.com/office/drawing/2014/main" id="{680145E6-88EC-D1B5-6121-BED9EC17B1BB}"/>
              </a:ext>
            </a:extLst>
          </p:cNvPr>
          <p:cNvSpPr txBox="1"/>
          <p:nvPr/>
        </p:nvSpPr>
        <p:spPr>
          <a:xfrm>
            <a:off x="391160" y="1236980"/>
            <a:ext cx="11013440" cy="7893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30000"/>
              </a:lnSpc>
              <a:spcBef>
                <a:spcPts val="1000"/>
              </a:spcBef>
            </a:pPr>
            <a:r>
              <a:rPr lang="nl-NL" sz="2000" b="1" dirty="0">
                <a:latin typeface="Aptos"/>
              </a:rPr>
              <a:t>Werkgelegenheidsprogramma's 65+ </a:t>
            </a:r>
            <a:r>
              <a:rPr lang="nl-NL" sz="2000" b="1" dirty="0" err="1">
                <a:latin typeface="Aptos"/>
              </a:rPr>
              <a:t>ers</a:t>
            </a:r>
            <a:br>
              <a:rPr lang="nl-NL" sz="1600" dirty="0">
                <a:latin typeface="Aptos"/>
              </a:rPr>
            </a:br>
            <a:endParaRPr lang="en-US" sz="1600">
              <a:latin typeface="Aptos"/>
            </a:endParaRPr>
          </a:p>
        </p:txBody>
      </p:sp>
    </p:spTree>
    <p:extLst>
      <p:ext uri="{BB962C8B-B14F-4D97-AF65-F5344CB8AC3E}">
        <p14:creationId xmlns:p14="http://schemas.microsoft.com/office/powerpoint/2010/main" val="2801981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08BA70A-7D68-3C4E-E0C2-9785B9F1F7F3}"/>
              </a:ext>
            </a:extLst>
          </p:cNvPr>
          <p:cNvSpPr>
            <a:spLocks noGrp="1"/>
          </p:cNvSpPr>
          <p:nvPr>
            <p:ph idx="1"/>
          </p:nvPr>
        </p:nvSpPr>
        <p:spPr>
          <a:xfrm>
            <a:off x="1226790" y="1440294"/>
            <a:ext cx="9922764" cy="4783602"/>
          </a:xfrm>
        </p:spPr>
        <p:txBody>
          <a:bodyPr vert="horz" lIns="91440" tIns="45720" rIns="91440" bIns="45720" rtlCol="0" anchor="t">
            <a:normAutofit fontScale="92500" lnSpcReduction="10000"/>
          </a:bodyPr>
          <a:lstStyle/>
          <a:p>
            <a:pPr marL="342900" indent="-342900">
              <a:buAutoNum type="arabicPeriod"/>
            </a:pPr>
            <a:r>
              <a:rPr lang="nl-NL" b="1" dirty="0">
                <a:latin typeface="Aptos"/>
                <a:ea typeface="+mn-lt"/>
                <a:cs typeface="+mn-lt"/>
              </a:rPr>
              <a:t>Lokale banenplatforms</a:t>
            </a:r>
            <a:br>
              <a:rPr lang="nl-NL" sz="1400" dirty="0">
                <a:latin typeface="Aptos"/>
                <a:ea typeface="+mn-lt"/>
                <a:cs typeface="+mn-lt"/>
              </a:rPr>
            </a:br>
            <a:r>
              <a:rPr lang="nl-NL" sz="1600" dirty="0">
                <a:latin typeface="Aptos"/>
                <a:ea typeface="+mn-lt"/>
                <a:cs typeface="+mn-lt"/>
              </a:rPr>
              <a:t>Opzetten van regionale werkbanken specifiek gericht op 65-plussers, gekoppeld aan bedrijven die ouderen willen inzetten.</a:t>
            </a:r>
            <a:endParaRPr lang="nl-NL" sz="1600">
              <a:latin typeface="Aptos"/>
              <a:ea typeface="+mn-lt"/>
              <a:cs typeface="+mn-lt"/>
            </a:endParaRPr>
          </a:p>
          <a:p>
            <a:pPr marL="342900" indent="-342900">
              <a:buAutoNum type="arabicPeriod"/>
            </a:pPr>
            <a:r>
              <a:rPr lang="nl-NL" b="1" dirty="0">
                <a:latin typeface="Aptos"/>
                <a:ea typeface="+mn-lt"/>
                <a:cs typeface="+mn-lt"/>
              </a:rPr>
              <a:t>Maatschappelijke bewustwording</a:t>
            </a:r>
            <a:endParaRPr lang="nl-NL" sz="2000">
              <a:latin typeface="Aptos"/>
              <a:ea typeface="+mn-lt"/>
              <a:cs typeface="+mn-lt"/>
            </a:endParaRPr>
          </a:p>
          <a:p>
            <a:pPr marL="617220" lvl="1" indent="-285750">
              <a:buFont typeface="Courier New" panose="020B0504020202020204" pitchFamily="34" charset="0"/>
              <a:buChar char="o"/>
            </a:pPr>
            <a:r>
              <a:rPr lang="nl-NL" sz="1600" dirty="0">
                <a:latin typeface="Aptos"/>
                <a:ea typeface="+mn-lt"/>
                <a:cs typeface="+mn-lt"/>
              </a:rPr>
              <a:t>Campagnes om werkgevers te informeren over de voordelen van senioren op de werkvloer:  </a:t>
            </a:r>
            <a:br>
              <a:rPr lang="nl-NL" sz="1600" dirty="0">
                <a:latin typeface="Aptos"/>
                <a:ea typeface="+mn-lt"/>
                <a:cs typeface="+mn-lt"/>
              </a:rPr>
            </a:br>
            <a:r>
              <a:rPr lang="nl-NL" sz="1600" dirty="0">
                <a:latin typeface="Aptos"/>
                <a:ea typeface="+mn-lt"/>
                <a:cs typeface="+mn-lt"/>
              </a:rPr>
              <a:t>betrouwbaarheid, levenservaring en een sterk netwerk.</a:t>
            </a:r>
          </a:p>
          <a:p>
            <a:pPr marL="617220" lvl="1" indent="-285750">
              <a:buFont typeface="Courier New" panose="020B0504020202020204" pitchFamily="34" charset="0"/>
              <a:buChar char="o"/>
            </a:pPr>
            <a:r>
              <a:rPr lang="nl-NL" sz="1600" dirty="0">
                <a:latin typeface="Aptos"/>
                <a:ea typeface="+mn-lt"/>
                <a:cs typeface="+mn-lt"/>
              </a:rPr>
              <a:t>Tegenwerken van leeftijdsdiscriminatie in sollicitatieprocedures</a:t>
            </a:r>
            <a:r>
              <a:rPr lang="nl-NL" dirty="0">
                <a:latin typeface="Aptos"/>
                <a:ea typeface="+mn-lt"/>
                <a:cs typeface="+mn-lt"/>
              </a:rPr>
              <a:t>.</a:t>
            </a:r>
            <a:endParaRPr lang="nl-NL">
              <a:latin typeface="Aptos"/>
            </a:endParaRPr>
          </a:p>
          <a:p>
            <a:pPr marL="342900" indent="-342900">
              <a:buAutoNum type="arabicPeriod"/>
            </a:pPr>
            <a:r>
              <a:rPr lang="nl-NL" b="1" dirty="0">
                <a:latin typeface="Aptos"/>
                <a:ea typeface="+mn-lt"/>
                <a:cs typeface="+mn-lt"/>
              </a:rPr>
              <a:t>Opleiding en ontwikkeling</a:t>
            </a:r>
            <a:endParaRPr lang="nl-NL" sz="2000">
              <a:latin typeface="Aptos"/>
              <a:ea typeface="+mn-lt"/>
              <a:cs typeface="+mn-lt"/>
            </a:endParaRPr>
          </a:p>
          <a:p>
            <a:pPr marL="617220" lvl="1" indent="-285750">
              <a:buFont typeface="Courier New" panose="020B0504020202020204" pitchFamily="34" charset="0"/>
              <a:buChar char="o"/>
            </a:pPr>
            <a:r>
              <a:rPr lang="nl-NL" sz="1600" dirty="0">
                <a:latin typeface="Aptos"/>
                <a:ea typeface="+mn-lt"/>
                <a:cs typeface="+mn-lt"/>
              </a:rPr>
              <a:t>Aanbieden van bijscholingsprogramma's om 65-plussers te helpen inspelen op de moderne arbeidsmarkt.</a:t>
            </a:r>
          </a:p>
          <a:p>
            <a:pPr marL="617220" lvl="1" indent="-285750">
              <a:buFont typeface="Courier New" panose="020B0504020202020204" pitchFamily="34" charset="0"/>
              <a:buChar char="o"/>
            </a:pPr>
            <a:r>
              <a:rPr lang="nl-NL" sz="1600" dirty="0">
                <a:latin typeface="Aptos"/>
                <a:ea typeface="+mn-lt"/>
                <a:cs typeface="+mn-lt"/>
              </a:rPr>
              <a:t>Introductie van digitale vaardigheden voor ouderen, zodat zij in nieuwe sectoren inzetbaar blijven</a:t>
            </a:r>
            <a:endParaRPr lang="nl-NL" sz="1600">
              <a:latin typeface="Aptos"/>
              <a:ea typeface="+mn-lt"/>
              <a:cs typeface="+mn-lt"/>
            </a:endParaRPr>
          </a:p>
          <a:p>
            <a:pPr marL="342900" indent="-342900">
              <a:buAutoNum type="arabicPeriod"/>
            </a:pPr>
            <a:r>
              <a:rPr lang="nl-NL" b="1" dirty="0">
                <a:latin typeface="Aptos"/>
                <a:ea typeface="+mn-lt"/>
                <a:cs typeface="+mn-lt"/>
              </a:rPr>
              <a:t>Creëren van werkgelegenheid in specifieke sectoren</a:t>
            </a:r>
            <a:endParaRPr lang="nl-NL">
              <a:latin typeface="Aptos"/>
              <a:ea typeface="+mn-lt"/>
              <a:cs typeface="+mn-lt"/>
            </a:endParaRPr>
          </a:p>
          <a:p>
            <a:pPr marL="617220" lvl="1" indent="-285750">
              <a:buFont typeface="Courier New"/>
              <a:buChar char="o"/>
            </a:pPr>
            <a:r>
              <a:rPr lang="nl-NL" sz="1700" dirty="0">
                <a:latin typeface="Aptos"/>
                <a:ea typeface="+mn-lt"/>
                <a:cs typeface="+mn-lt"/>
              </a:rPr>
              <a:t>Investeren in sociale werkgelegenheid en vrijwilligersprogramma's met een kleine vergoeding.</a:t>
            </a:r>
          </a:p>
          <a:p>
            <a:pPr marL="617220" lvl="1" indent="-285750">
              <a:buFont typeface="Courier New"/>
              <a:buChar char="o"/>
            </a:pPr>
            <a:r>
              <a:rPr lang="nl-NL" sz="1700" dirty="0">
                <a:latin typeface="Aptos"/>
                <a:ea typeface="+mn-lt"/>
                <a:cs typeface="+mn-lt"/>
              </a:rPr>
              <a:t>Actieve promotie van banen voor ouderen in de zorg, onderwijs, of als mentor in het bedrijfsleven.</a:t>
            </a:r>
            <a:endParaRPr lang="nl-NL" sz="1700">
              <a:latin typeface="Aptos"/>
            </a:endParaRPr>
          </a:p>
          <a:p>
            <a:pPr marL="0" indent="0">
              <a:buNone/>
            </a:pPr>
            <a:endParaRPr lang="nl-NL" sz="1400" dirty="0">
              <a:latin typeface="Aptos"/>
            </a:endParaRPr>
          </a:p>
        </p:txBody>
      </p:sp>
      <p:pic>
        <p:nvPicPr>
          <p:cNvPr id="5" name="Afbeelding 4" descr="UdenPlusLanderd">
            <a:extLst>
              <a:ext uri="{FF2B5EF4-FFF2-40B4-BE49-F238E27FC236}">
                <a16:creationId xmlns:a16="http://schemas.microsoft.com/office/drawing/2014/main" id="{42B40E8D-E501-A97A-1D90-7A74061F7A37}"/>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528628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E812C-3727-150F-B272-DFCB9DB3A12D}"/>
              </a:ext>
            </a:extLst>
          </p:cNvPr>
          <p:cNvSpPr>
            <a:spLocks noGrp="1"/>
          </p:cNvSpPr>
          <p:nvPr>
            <p:ph type="title"/>
          </p:nvPr>
        </p:nvSpPr>
        <p:spPr/>
        <p:txBody>
          <a:bodyPr/>
          <a:lstStyle/>
          <a:p>
            <a:br>
              <a:rPr lang="en-US" dirty="0"/>
            </a:br>
            <a:r>
              <a:rPr lang="en-US" dirty="0"/>
              <a:t>Concrete </a:t>
            </a:r>
            <a:r>
              <a:rPr lang="en-US" dirty="0" err="1"/>
              <a:t>acties</a:t>
            </a:r>
            <a:endParaRPr lang="en-US" dirty="0"/>
          </a:p>
        </p:txBody>
      </p:sp>
      <p:sp>
        <p:nvSpPr>
          <p:cNvPr id="3" name="Content Placeholder 2">
            <a:extLst>
              <a:ext uri="{FF2B5EF4-FFF2-40B4-BE49-F238E27FC236}">
                <a16:creationId xmlns:a16="http://schemas.microsoft.com/office/drawing/2014/main" id="{C9A2A5CD-7689-A873-A6C6-6F86434CF133}"/>
              </a:ext>
            </a:extLst>
          </p:cNvPr>
          <p:cNvSpPr>
            <a:spLocks noGrp="1"/>
          </p:cNvSpPr>
          <p:nvPr>
            <p:ph idx="1"/>
          </p:nvPr>
        </p:nvSpPr>
        <p:spPr/>
        <p:txBody>
          <a:bodyPr vert="horz" lIns="91440" tIns="45720" rIns="91440" bIns="45720" rtlCol="0" anchor="t">
            <a:normAutofit/>
          </a:bodyPr>
          <a:lstStyle/>
          <a:p>
            <a:r>
              <a:rPr lang="en-US" dirty="0"/>
              <a:t>Balie/</a:t>
            </a:r>
            <a:r>
              <a:rPr lang="en-US" dirty="0" err="1"/>
              <a:t>informatiepunt</a:t>
            </a:r>
            <a:r>
              <a:rPr lang="en-US" dirty="0"/>
              <a:t> </a:t>
            </a:r>
            <a:r>
              <a:rPr lang="en-US" dirty="0" err="1"/>
              <a:t>voor</a:t>
            </a:r>
            <a:r>
              <a:rPr lang="en-US" dirty="0"/>
              <a:t> </a:t>
            </a:r>
            <a:r>
              <a:rPr lang="en-US" dirty="0" err="1"/>
              <a:t>ouderen</a:t>
            </a:r>
            <a:r>
              <a:rPr lang="en-US" dirty="0"/>
              <a:t> die </a:t>
            </a:r>
            <a:r>
              <a:rPr lang="en-US" dirty="0" err="1"/>
              <a:t>willen</a:t>
            </a:r>
            <a:r>
              <a:rPr lang="en-US" dirty="0"/>
              <a:t> </a:t>
            </a:r>
            <a:r>
              <a:rPr lang="en-US" dirty="0" err="1"/>
              <a:t>bijdragen</a:t>
            </a:r>
            <a:r>
              <a:rPr lang="en-US" dirty="0"/>
              <a:t> </a:t>
            </a:r>
            <a:r>
              <a:rPr lang="en-US" dirty="0" err="1"/>
              <a:t>aan</a:t>
            </a:r>
            <a:r>
              <a:rPr lang="en-US" dirty="0"/>
              <a:t> de </a:t>
            </a:r>
            <a:r>
              <a:rPr lang="en-US" dirty="0" err="1"/>
              <a:t>maatschappij</a:t>
            </a:r>
            <a:r>
              <a:rPr lang="en-US" dirty="0"/>
              <a:t>.</a:t>
            </a:r>
          </a:p>
          <a:p>
            <a:r>
              <a:rPr lang="en-US" dirty="0" err="1"/>
              <a:t>Samenwerking</a:t>
            </a:r>
            <a:r>
              <a:rPr lang="en-US" dirty="0"/>
              <a:t> met </a:t>
            </a:r>
            <a:r>
              <a:rPr lang="en-US" dirty="0" err="1"/>
              <a:t>nationaal</a:t>
            </a:r>
            <a:r>
              <a:rPr lang="en-US" dirty="0"/>
              <a:t> </a:t>
            </a:r>
            <a:r>
              <a:rPr lang="en-US" dirty="0" err="1"/>
              <a:t>ouderenfonds</a:t>
            </a:r>
            <a:r>
              <a:rPr lang="en-US" dirty="0"/>
              <a:t>. Zij </a:t>
            </a:r>
            <a:r>
              <a:rPr lang="en-US" dirty="0" err="1"/>
              <a:t>stimuleren</a:t>
            </a:r>
            <a:r>
              <a:rPr lang="en-US" dirty="0"/>
              <a:t> </a:t>
            </a:r>
            <a:r>
              <a:rPr lang="en-US" dirty="0" err="1"/>
              <a:t>mensen</a:t>
            </a:r>
            <a:r>
              <a:rPr lang="en-US" dirty="0"/>
              <a:t> op </a:t>
            </a:r>
            <a:r>
              <a:rPr lang="en-US" dirty="0" err="1"/>
              <a:t>leeftijd</a:t>
            </a:r>
            <a:r>
              <a:rPr lang="en-US" dirty="0"/>
              <a:t> om </a:t>
            </a:r>
            <a:r>
              <a:rPr lang="en-US" dirty="0" err="1"/>
              <a:t>aagehaakt</a:t>
            </a:r>
            <a:r>
              <a:rPr lang="en-US" dirty="0"/>
              <a:t> </a:t>
            </a:r>
            <a:r>
              <a:rPr lang="en-US" dirty="0" err="1"/>
              <a:t>te</a:t>
            </a:r>
            <a:r>
              <a:rPr lang="en-US" dirty="0"/>
              <a:t> </a:t>
            </a:r>
            <a:r>
              <a:rPr lang="en-US" dirty="0" err="1"/>
              <a:t>blijven</a:t>
            </a:r>
            <a:r>
              <a:rPr lang="en-US" dirty="0"/>
              <a:t> </a:t>
            </a:r>
            <a:r>
              <a:rPr lang="en-US" dirty="0" err="1"/>
              <a:t>bij</a:t>
            </a:r>
            <a:r>
              <a:rPr lang="en-US" dirty="0"/>
              <a:t> de </a:t>
            </a:r>
            <a:r>
              <a:rPr lang="en-US" dirty="0" err="1"/>
              <a:t>maatschappij</a:t>
            </a:r>
            <a:r>
              <a:rPr lang="en-US" dirty="0"/>
              <a:t>.</a:t>
            </a:r>
          </a:p>
          <a:p>
            <a:r>
              <a:rPr lang="en-US" dirty="0" err="1"/>
              <a:t>Ouderen</a:t>
            </a:r>
            <a:r>
              <a:rPr lang="en-US" dirty="0"/>
              <a:t> </a:t>
            </a:r>
            <a:r>
              <a:rPr lang="en-US" dirty="0" err="1"/>
              <a:t>kunnen</a:t>
            </a:r>
            <a:r>
              <a:rPr lang="en-US" dirty="0"/>
              <a:t> </a:t>
            </a:r>
            <a:r>
              <a:rPr lang="en-US" dirty="0" err="1"/>
              <a:t>jongeren</a:t>
            </a:r>
            <a:r>
              <a:rPr lang="en-US" dirty="0"/>
              <a:t> op </a:t>
            </a:r>
            <a:r>
              <a:rPr lang="en-US" dirty="0" err="1"/>
              <a:t>veel</a:t>
            </a:r>
            <a:r>
              <a:rPr lang="en-US" dirty="0"/>
              <a:t> </a:t>
            </a:r>
            <a:r>
              <a:rPr lang="en-US" dirty="0" err="1"/>
              <a:t>terreinen</a:t>
            </a:r>
            <a:r>
              <a:rPr lang="en-US" dirty="0"/>
              <a:t> </a:t>
            </a:r>
            <a:r>
              <a:rPr lang="en-US" dirty="0" err="1"/>
              <a:t>wegwijs</a:t>
            </a:r>
            <a:r>
              <a:rPr lang="en-US" dirty="0"/>
              <a:t> </a:t>
            </a:r>
            <a:r>
              <a:rPr lang="en-US" dirty="0" err="1"/>
              <a:t>maken</a:t>
            </a:r>
            <a:r>
              <a:rPr lang="en-US" dirty="0"/>
              <a:t>  (basis-, </a:t>
            </a:r>
            <a:r>
              <a:rPr lang="en-US" dirty="0" err="1"/>
              <a:t>voortgezet</a:t>
            </a:r>
            <a:r>
              <a:rPr lang="en-US" dirty="0"/>
              <a:t>- </a:t>
            </a:r>
            <a:r>
              <a:rPr lang="en-US" dirty="0" err="1"/>
              <a:t>en</a:t>
            </a:r>
            <a:r>
              <a:rPr lang="en-US" dirty="0"/>
              <a:t> </a:t>
            </a:r>
            <a:r>
              <a:rPr lang="en-US" dirty="0" err="1"/>
              <a:t>beroepsonderwijs</a:t>
            </a:r>
            <a:r>
              <a:rPr lang="en-US" dirty="0"/>
              <a:t>). </a:t>
            </a:r>
            <a:r>
              <a:rPr lang="en-US" dirty="0" err="1"/>
              <a:t>Projecten</a:t>
            </a:r>
            <a:r>
              <a:rPr lang="en-US" dirty="0"/>
              <a:t> </a:t>
            </a:r>
            <a:r>
              <a:rPr lang="en-US" dirty="0" err="1"/>
              <a:t>waarbij</a:t>
            </a:r>
            <a:r>
              <a:rPr lang="en-US" dirty="0"/>
              <a:t> </a:t>
            </a:r>
            <a:r>
              <a:rPr lang="en-US" dirty="0" err="1"/>
              <a:t>jongeren</a:t>
            </a:r>
            <a:r>
              <a:rPr lang="en-US" dirty="0"/>
              <a:t> </a:t>
            </a:r>
            <a:r>
              <a:rPr lang="en-US" dirty="0" err="1"/>
              <a:t>en</a:t>
            </a:r>
            <a:r>
              <a:rPr lang="en-US" dirty="0"/>
              <a:t> </a:t>
            </a:r>
            <a:r>
              <a:rPr lang="en-US" dirty="0" err="1"/>
              <a:t>ouderen</a:t>
            </a:r>
            <a:r>
              <a:rPr lang="en-US" dirty="0"/>
              <a:t> </a:t>
            </a:r>
            <a:r>
              <a:rPr lang="en-US" dirty="0" err="1"/>
              <a:t>generaties</a:t>
            </a:r>
            <a:r>
              <a:rPr lang="en-US" dirty="0"/>
              <a:t> </a:t>
            </a:r>
            <a:r>
              <a:rPr lang="en-US" dirty="0" err="1"/>
              <a:t>elkaar</a:t>
            </a:r>
            <a:r>
              <a:rPr lang="en-US" dirty="0"/>
              <a:t> van </a:t>
            </a:r>
            <a:r>
              <a:rPr lang="en-US" dirty="0" err="1"/>
              <a:t>dienst</a:t>
            </a:r>
            <a:r>
              <a:rPr lang="en-US" dirty="0"/>
              <a:t> </a:t>
            </a:r>
            <a:r>
              <a:rPr lang="en-US" dirty="0" err="1"/>
              <a:t>zijn</a:t>
            </a:r>
            <a:r>
              <a:rPr lang="en-US" dirty="0"/>
              <a:t> </a:t>
            </a:r>
            <a:r>
              <a:rPr lang="en-US" dirty="0" err="1"/>
              <a:t>moeten</a:t>
            </a:r>
            <a:r>
              <a:rPr lang="en-US" dirty="0"/>
              <a:t> </a:t>
            </a:r>
            <a:r>
              <a:rPr lang="en-US" dirty="0" err="1"/>
              <a:t>gesubsidieerd</a:t>
            </a:r>
            <a:r>
              <a:rPr lang="en-US" dirty="0"/>
              <a:t> </a:t>
            </a:r>
            <a:r>
              <a:rPr lang="en-US" dirty="0" err="1"/>
              <a:t>worden</a:t>
            </a:r>
            <a:r>
              <a:rPr lang="en-US" dirty="0"/>
              <a:t> om ze </a:t>
            </a:r>
            <a:r>
              <a:rPr lang="en-US" dirty="0" err="1"/>
              <a:t>te</a:t>
            </a:r>
            <a:r>
              <a:rPr lang="en-US" dirty="0"/>
              <a:t> </a:t>
            </a:r>
            <a:r>
              <a:rPr lang="en-US" dirty="0" err="1"/>
              <a:t>bevorderen</a:t>
            </a:r>
            <a:r>
              <a:rPr lang="en-US" dirty="0"/>
              <a:t>.</a:t>
            </a:r>
          </a:p>
        </p:txBody>
      </p:sp>
      <p:pic>
        <p:nvPicPr>
          <p:cNvPr id="5" name="Afbeelding 4" descr="UdenPlusLanderd">
            <a:extLst>
              <a:ext uri="{FF2B5EF4-FFF2-40B4-BE49-F238E27FC236}">
                <a16:creationId xmlns:a16="http://schemas.microsoft.com/office/drawing/2014/main" id="{51BA2817-F889-6E05-6A77-B9780A2EE38D}"/>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1229198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8689CE0-64D2-447C-9C1F-872D111D8A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A12145F0-5149-412D-9A3F-1E3051B39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5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38EEF0BF-3CC3-0FE6-F26D-BA132E3A1760}"/>
              </a:ext>
            </a:extLst>
          </p:cNvPr>
          <p:cNvSpPr txBox="1"/>
          <p:nvPr/>
        </p:nvSpPr>
        <p:spPr>
          <a:xfrm>
            <a:off x="205350" y="2478882"/>
            <a:ext cx="6960068" cy="3833429"/>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algn="ctr">
              <a:lnSpc>
                <a:spcPct val="130000"/>
              </a:lnSpc>
              <a:spcAft>
                <a:spcPts val="600"/>
              </a:spcAft>
            </a:pPr>
            <a:r>
              <a:rPr lang="nl-NL" dirty="0">
                <a:latin typeface="Aptos"/>
                <a:ea typeface="+mn-lt"/>
                <a:cs typeface="+mn-lt"/>
              </a:rPr>
              <a:t>Veiligheid is niet alleen een gevoel, maar een fundament voor een goede kwaliteit van leven. Ouderen moeten erop kunnen vertrouwen dat ze zich zonder angst kunnen bewegen in hun eigen buurt. Samen bouwen we aan buurten waar iedereen zich thuis voelt.</a:t>
            </a:r>
          </a:p>
          <a:p>
            <a:pPr>
              <a:lnSpc>
                <a:spcPct val="130000"/>
              </a:lnSpc>
              <a:spcAft>
                <a:spcPts val="600"/>
              </a:spcAft>
            </a:pPr>
            <a:endParaRPr lang="nl-NL" dirty="0">
              <a:latin typeface="Aptos"/>
              <a:ea typeface="+mn-lt"/>
              <a:cs typeface="+mn-lt"/>
            </a:endParaRPr>
          </a:p>
          <a:p>
            <a:endParaRPr lang="nl-NL" b="1" dirty="0">
              <a:latin typeface="Aptos"/>
              <a:ea typeface="+mn-lt"/>
              <a:cs typeface="+mn-lt"/>
            </a:endParaRPr>
          </a:p>
          <a:p>
            <a:pPr algn="ctr"/>
            <a:r>
              <a:rPr lang="nl-NL" b="1" dirty="0">
                <a:latin typeface="Aptos"/>
                <a:ea typeface="+mn-lt"/>
                <a:cs typeface="+mn-lt"/>
              </a:rPr>
              <a:t>Onze oproep aan de inwoners:</a:t>
            </a:r>
            <a:endParaRPr lang="nl-NL" dirty="0">
              <a:latin typeface="Aptos"/>
            </a:endParaRPr>
          </a:p>
          <a:p>
            <a:pPr algn="ctr">
              <a:lnSpc>
                <a:spcPct val="130000"/>
              </a:lnSpc>
              <a:spcAft>
                <a:spcPts val="600"/>
              </a:spcAft>
            </a:pPr>
            <a:r>
              <a:rPr lang="nl-NL" dirty="0">
                <a:latin typeface="Aptos"/>
                <a:ea typeface="+mn-lt"/>
                <a:cs typeface="+mn-lt"/>
              </a:rPr>
              <a:t>Doe mee! Sluit aan bij buurtinitiatieven, meld verdachte situaties en kijk om naar uw buren. Samen maken we de Maashorst veiliger en leefbaarder.</a:t>
            </a:r>
            <a:endParaRPr lang="nl-NL" dirty="0">
              <a:latin typeface="Aptos"/>
            </a:endParaRPr>
          </a:p>
        </p:txBody>
      </p:sp>
      <p:pic>
        <p:nvPicPr>
          <p:cNvPr id="4" name="Afbeelding 3" descr="UdenPlusLanderd">
            <a:extLst>
              <a:ext uri="{FF2B5EF4-FFF2-40B4-BE49-F238E27FC236}">
                <a16:creationId xmlns:a16="http://schemas.microsoft.com/office/drawing/2014/main" id="{2060F6E2-F37A-6883-748F-F115E84D342F}"/>
              </a:ext>
            </a:extLst>
          </p:cNvPr>
          <p:cNvPicPr>
            <a:picLocks noChangeAspect="1"/>
          </p:cNvPicPr>
          <p:nvPr/>
        </p:nvPicPr>
        <p:blipFill>
          <a:blip r:embed="rId2"/>
          <a:stretch>
            <a:fillRect/>
          </a:stretch>
        </p:blipFill>
        <p:spPr>
          <a:xfrm>
            <a:off x="7315201" y="2105708"/>
            <a:ext cx="4237630" cy="3644361"/>
          </a:xfrm>
          <a:prstGeom prst="rect">
            <a:avLst/>
          </a:prstGeom>
        </p:spPr>
      </p:pic>
      <p:sp>
        <p:nvSpPr>
          <p:cNvPr id="3" name="Tekstvak 2">
            <a:extLst>
              <a:ext uri="{FF2B5EF4-FFF2-40B4-BE49-F238E27FC236}">
                <a16:creationId xmlns:a16="http://schemas.microsoft.com/office/drawing/2014/main" id="{680145E6-88EC-D1B5-6121-BED9EC17B1BB}"/>
              </a:ext>
            </a:extLst>
          </p:cNvPr>
          <p:cNvSpPr txBox="1"/>
          <p:nvPr/>
        </p:nvSpPr>
        <p:spPr>
          <a:xfrm>
            <a:off x="391160" y="1236980"/>
            <a:ext cx="11013440" cy="4403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20000"/>
              </a:lnSpc>
              <a:spcBef>
                <a:spcPts val="1000"/>
              </a:spcBef>
            </a:pPr>
            <a:r>
              <a:rPr lang="nl-NL" sz="2000" b="1" dirty="0">
                <a:latin typeface="Aptos"/>
              </a:rPr>
              <a:t>Veilig voelen in de eigen buurt</a:t>
            </a:r>
            <a:endParaRPr lang="nl-NL" sz="2000" dirty="0">
              <a:latin typeface="Aptos"/>
            </a:endParaRPr>
          </a:p>
        </p:txBody>
      </p:sp>
    </p:spTree>
    <p:extLst>
      <p:ext uri="{BB962C8B-B14F-4D97-AF65-F5344CB8AC3E}">
        <p14:creationId xmlns:p14="http://schemas.microsoft.com/office/powerpoint/2010/main" val="24612594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08BA70A-7D68-3C4E-E0C2-9785B9F1F7F3}"/>
              </a:ext>
            </a:extLst>
          </p:cNvPr>
          <p:cNvSpPr>
            <a:spLocks noGrp="1"/>
          </p:cNvSpPr>
          <p:nvPr>
            <p:ph idx="1"/>
          </p:nvPr>
        </p:nvSpPr>
        <p:spPr>
          <a:xfrm>
            <a:off x="1591225" y="523685"/>
            <a:ext cx="9922764" cy="5876906"/>
          </a:xfrm>
        </p:spPr>
        <p:txBody>
          <a:bodyPr vert="horz" lIns="91440" tIns="45720" rIns="91440" bIns="45720" rtlCol="0" anchor="t">
            <a:noAutofit/>
          </a:bodyPr>
          <a:lstStyle/>
          <a:p>
            <a:pPr marL="342900" indent="-342900">
              <a:buAutoNum type="arabicPeriod"/>
            </a:pPr>
            <a:r>
              <a:rPr lang="nl-NL" b="1" dirty="0">
                <a:latin typeface="Aptos"/>
                <a:ea typeface="+mn-lt"/>
                <a:cs typeface="+mn-lt"/>
              </a:rPr>
              <a:t>Verbeteren van verlichting en infrastructuur</a:t>
            </a:r>
            <a:endParaRPr lang="nl-NL" dirty="0">
              <a:latin typeface="Aptos"/>
              <a:ea typeface="+mn-lt"/>
              <a:cs typeface="+mn-lt"/>
            </a:endParaRPr>
          </a:p>
          <a:p>
            <a:pPr marL="617220" lvl="1" indent="-285750">
              <a:buFont typeface="Courier New" panose="020B0504020202020204" pitchFamily="34" charset="0"/>
              <a:buChar char="o"/>
            </a:pPr>
            <a:r>
              <a:rPr lang="nl-NL" sz="1600" dirty="0">
                <a:latin typeface="Aptos"/>
                <a:ea typeface="+mn-lt"/>
                <a:cs typeface="+mn-lt"/>
              </a:rPr>
              <a:t>Extra verlichting op onveilige plekken, zoals fietspaden, bushaltes en voetgangersoversteekplaatsen.</a:t>
            </a:r>
          </a:p>
          <a:p>
            <a:pPr marL="617220" lvl="1" indent="-285750">
              <a:buFont typeface="Courier New" panose="020B0504020202020204" pitchFamily="34" charset="0"/>
              <a:buChar char="o"/>
            </a:pPr>
            <a:r>
              <a:rPr lang="nl-NL" sz="1600" dirty="0">
                <a:latin typeface="Aptos"/>
                <a:ea typeface="+mn-lt"/>
                <a:cs typeface="+mn-lt"/>
              </a:rPr>
              <a:t>Aanpak van slecht onderhouden trottoirs om valpartijen te voorkomen.</a:t>
            </a:r>
            <a:endParaRPr lang="nl-NL" sz="1600" dirty="0">
              <a:latin typeface="Aptos"/>
            </a:endParaRPr>
          </a:p>
          <a:p>
            <a:pPr marL="342900" indent="-342900">
              <a:buAutoNum type="arabicPeriod"/>
            </a:pPr>
            <a:r>
              <a:rPr lang="nl-NL" b="1" dirty="0">
                <a:latin typeface="Aptos"/>
                <a:ea typeface="+mn-lt"/>
                <a:cs typeface="+mn-lt"/>
              </a:rPr>
              <a:t>Veilige wijken door samenwerking</a:t>
            </a:r>
          </a:p>
          <a:p>
            <a:pPr lvl="1" indent="-285750">
              <a:buFont typeface="Courier New" panose="020B0504020202020204" pitchFamily="34" charset="0"/>
              <a:buChar char="o"/>
            </a:pPr>
            <a:r>
              <a:rPr lang="nl-NL" sz="1600" dirty="0">
                <a:latin typeface="Aptos"/>
                <a:ea typeface="+mn-lt"/>
                <a:cs typeface="+mn-lt"/>
              </a:rPr>
              <a:t>Bevorderen van buurtpreventieteams en WhatsApp-groepen om verdachte situaties direct te melden.</a:t>
            </a:r>
          </a:p>
          <a:p>
            <a:pPr lvl="1" indent="-285750">
              <a:buFont typeface="Courier New" panose="020B0504020202020204" pitchFamily="34" charset="0"/>
              <a:buChar char="o"/>
            </a:pPr>
            <a:r>
              <a:rPr lang="nl-NL" sz="1600" dirty="0">
                <a:latin typeface="Aptos"/>
                <a:ea typeface="+mn-lt"/>
                <a:cs typeface="+mn-lt"/>
              </a:rPr>
              <a:t>Regelmatige bijeenkomsten tussen buurtbewoners, wijkagenten en de gemeente om veiligheidskwesties te bespreken.</a:t>
            </a:r>
          </a:p>
          <a:p>
            <a:pPr marL="342900" indent="-342900">
              <a:buAutoNum type="arabicPeriod"/>
            </a:pPr>
            <a:r>
              <a:rPr lang="nl-NL" b="1" dirty="0">
                <a:latin typeface="Aptos"/>
                <a:ea typeface="+mn-lt"/>
                <a:cs typeface="+mn-lt"/>
              </a:rPr>
              <a:t>Aandacht voor cyberveiligheid</a:t>
            </a:r>
            <a:endParaRPr lang="nl-NL" dirty="0">
              <a:latin typeface="Aptos"/>
              <a:ea typeface="+mn-lt"/>
              <a:cs typeface="+mn-lt"/>
            </a:endParaRPr>
          </a:p>
          <a:p>
            <a:pPr lvl="1" indent="-285750">
              <a:buFont typeface="Courier New" panose="020B0504020202020204" pitchFamily="34" charset="0"/>
              <a:buChar char="o"/>
            </a:pPr>
            <a:r>
              <a:rPr lang="nl-NL" sz="1400" dirty="0">
                <a:latin typeface="Aptos"/>
                <a:ea typeface="+mn-lt"/>
                <a:cs typeface="+mn-lt"/>
              </a:rPr>
              <a:t>V</a:t>
            </a:r>
            <a:r>
              <a:rPr lang="nl-NL" sz="1600" dirty="0">
                <a:latin typeface="Aptos"/>
                <a:ea typeface="+mn-lt"/>
                <a:cs typeface="+mn-lt"/>
              </a:rPr>
              <a:t>oorlichtingscampagnes gericht op ouderen om digitale oplichting te voorkomen. </a:t>
            </a:r>
          </a:p>
          <a:p>
            <a:pPr lvl="1" indent="-285750">
              <a:buFont typeface="Courier New" panose="020B0504020202020204" pitchFamily="34" charset="0"/>
              <a:buChar char="o"/>
            </a:pPr>
            <a:r>
              <a:rPr lang="nl-NL" sz="1600" dirty="0">
                <a:latin typeface="Aptos"/>
                <a:ea typeface="+mn-lt"/>
                <a:cs typeface="+mn-lt"/>
              </a:rPr>
              <a:t>Workshops in buurthuizen over het herkennen van </a:t>
            </a:r>
            <a:r>
              <a:rPr lang="nl-NL" sz="1600" err="1">
                <a:latin typeface="Aptos"/>
                <a:ea typeface="+mn-lt"/>
                <a:cs typeface="+mn-lt"/>
              </a:rPr>
              <a:t>phishing</a:t>
            </a:r>
            <a:r>
              <a:rPr lang="nl-NL" sz="1600" dirty="0">
                <a:latin typeface="Aptos"/>
                <a:ea typeface="+mn-lt"/>
                <a:cs typeface="+mn-lt"/>
              </a:rPr>
              <a:t>, babbeltrucs en andere vormen van fraude.</a:t>
            </a:r>
          </a:p>
          <a:p>
            <a:pPr marL="342900" indent="-342900">
              <a:buAutoNum type="arabicPeriod"/>
            </a:pPr>
            <a:r>
              <a:rPr lang="nl-NL" b="1" dirty="0">
                <a:latin typeface="Aptos"/>
                <a:ea typeface="+mn-lt"/>
                <a:cs typeface="+mn-lt"/>
              </a:rPr>
              <a:t>Toegankelijke hulp</a:t>
            </a:r>
            <a:r>
              <a:rPr lang="nl-NL" dirty="0">
                <a:latin typeface="Aptos"/>
                <a:ea typeface="+mn-lt"/>
                <a:cs typeface="+mn-lt"/>
              </a:rPr>
              <a:t> </a:t>
            </a:r>
            <a:endParaRPr lang="nl-NL" b="1" dirty="0">
              <a:latin typeface="Aptos"/>
              <a:ea typeface="+mn-lt"/>
              <a:cs typeface="+mn-lt"/>
            </a:endParaRPr>
          </a:p>
          <a:p>
            <a:pPr lvl="1" indent="-285750">
              <a:buFont typeface="Courier New" panose="020B0504020202020204" pitchFamily="34" charset="0"/>
              <a:buChar char="o"/>
            </a:pPr>
            <a:r>
              <a:rPr lang="nl-NL" sz="1600" dirty="0">
                <a:latin typeface="Aptos"/>
                <a:ea typeface="+mn-lt"/>
                <a:cs typeface="+mn-lt"/>
              </a:rPr>
              <a:t>Meer wijkagenten zichtbaar in de buurt, zodat hulp snel beschikbaar is.</a:t>
            </a:r>
          </a:p>
          <a:p>
            <a:pPr lvl="1" indent="-285750">
              <a:buFont typeface="Courier New" panose="020B0504020202020204" pitchFamily="34" charset="0"/>
              <a:buChar char="o"/>
            </a:pPr>
            <a:r>
              <a:rPr lang="nl-NL" sz="1600" dirty="0">
                <a:latin typeface="Aptos"/>
                <a:ea typeface="+mn-lt"/>
                <a:cs typeface="+mn-lt"/>
              </a:rPr>
              <a:t>Een laagdrempelig meldpunt waar ouderen zich veilig voelen om vragen of zorgen te delen.</a:t>
            </a:r>
            <a:endParaRPr lang="nl-NL" sz="1600">
              <a:latin typeface="Aptos"/>
            </a:endParaRPr>
          </a:p>
          <a:p>
            <a:pPr marL="342900" indent="-342900">
              <a:buAutoNum type="arabicPeriod"/>
            </a:pPr>
            <a:endParaRPr lang="nl-NL" sz="1400" dirty="0">
              <a:latin typeface="Aptos"/>
              <a:ea typeface="+mn-lt"/>
              <a:cs typeface="+mn-lt"/>
            </a:endParaRPr>
          </a:p>
        </p:txBody>
      </p:sp>
      <p:pic>
        <p:nvPicPr>
          <p:cNvPr id="5" name="Afbeelding 4" descr="UdenPlusLanderd">
            <a:extLst>
              <a:ext uri="{FF2B5EF4-FFF2-40B4-BE49-F238E27FC236}">
                <a16:creationId xmlns:a16="http://schemas.microsoft.com/office/drawing/2014/main" id="{42B40E8D-E501-A97A-1D90-7A74061F7A37}"/>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1559738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9">
            <a:extLst>
              <a:ext uri="{FF2B5EF4-FFF2-40B4-BE49-F238E27FC236}">
                <a16:creationId xmlns:a16="http://schemas.microsoft.com/office/drawing/2014/main" id="{A12145F0-5149-412D-9A3F-1E3051B39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11">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5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C045ABF2-1878-4E6F-D088-77E2D4607A94}"/>
              </a:ext>
            </a:extLst>
          </p:cNvPr>
          <p:cNvSpPr>
            <a:spLocks noGrp="1"/>
          </p:cNvSpPr>
          <p:nvPr>
            <p:ph idx="1"/>
          </p:nvPr>
        </p:nvSpPr>
        <p:spPr>
          <a:xfrm>
            <a:off x="629324" y="1576314"/>
            <a:ext cx="7754172" cy="4936355"/>
          </a:xfrm>
        </p:spPr>
        <p:txBody>
          <a:bodyPr vert="horz" lIns="91440" tIns="45720" rIns="91440" bIns="45720" rtlCol="0" anchor="t">
            <a:normAutofit/>
          </a:bodyPr>
          <a:lstStyle/>
          <a:p>
            <a:pPr marL="342900" indent="-342900">
              <a:lnSpc>
                <a:spcPct val="120000"/>
              </a:lnSpc>
              <a:buAutoNum type="arabicPeriod"/>
            </a:pPr>
            <a:r>
              <a:rPr lang="nl-NL" b="1" dirty="0">
                <a:latin typeface="Aptos"/>
              </a:rPr>
              <a:t>UPL luistert naar de inwoners van de Maashorst en weet wat er leeft</a:t>
            </a:r>
          </a:p>
          <a:p>
            <a:pPr marL="342900" indent="-342900">
              <a:lnSpc>
                <a:spcPct val="120000"/>
              </a:lnSpc>
              <a:buAutoNum type="arabicPeriod"/>
            </a:pPr>
            <a:r>
              <a:rPr lang="nl-NL" b="1" dirty="0">
                <a:latin typeface="Aptos"/>
              </a:rPr>
              <a:t>Ouder worden met regie: voorbereiden op zelfstandigheid en zorg</a:t>
            </a:r>
          </a:p>
          <a:p>
            <a:pPr marL="342900" indent="-342900">
              <a:lnSpc>
                <a:spcPct val="120000"/>
              </a:lnSpc>
              <a:buAutoNum type="arabicPeriod"/>
            </a:pPr>
            <a:r>
              <a:rPr lang="nl-NL" b="1" dirty="0">
                <a:latin typeface="Aptos"/>
              </a:rPr>
              <a:t>Samen voor mantelzorg: ondersteuning en waardering voor onmisbare zorgverleners</a:t>
            </a:r>
            <a:endParaRPr lang="nl-NL" b="1">
              <a:solidFill>
                <a:srgbClr val="009F4B"/>
              </a:solidFill>
              <a:latin typeface="Aptos"/>
            </a:endParaRPr>
          </a:p>
          <a:p>
            <a:pPr marL="342900" indent="-342900">
              <a:lnSpc>
                <a:spcPct val="120000"/>
              </a:lnSpc>
              <a:buAutoNum type="arabicPeriod"/>
            </a:pPr>
            <a:r>
              <a:rPr lang="nl-NL" b="1" dirty="0">
                <a:latin typeface="Aptos"/>
              </a:rPr>
              <a:t>Maashorst Gezond!</a:t>
            </a:r>
          </a:p>
          <a:p>
            <a:pPr marL="342900" indent="-342900">
              <a:lnSpc>
                <a:spcPct val="120000"/>
              </a:lnSpc>
              <a:buAutoNum type="arabicPeriod"/>
            </a:pPr>
            <a:r>
              <a:rPr lang="nl-NL" sz="2000" b="1" dirty="0">
                <a:latin typeface="Aptos"/>
              </a:rPr>
              <a:t>Bestrijden van eenzaamheid en sociale isolatie</a:t>
            </a:r>
            <a:endParaRPr lang="en-US" sz="2000" dirty="0">
              <a:latin typeface="Aptos"/>
            </a:endParaRPr>
          </a:p>
          <a:p>
            <a:pPr marL="342900" indent="-342900">
              <a:lnSpc>
                <a:spcPct val="120000"/>
              </a:lnSpc>
              <a:buAutoNum type="arabicPeriod"/>
            </a:pPr>
            <a:r>
              <a:rPr lang="nl-NL" sz="2000" b="1" dirty="0">
                <a:latin typeface="Aptos"/>
              </a:rPr>
              <a:t>Betaalbare seniorenwoningen</a:t>
            </a:r>
            <a:endParaRPr lang="nl-NL">
              <a:solidFill>
                <a:srgbClr val="009F4B"/>
              </a:solidFill>
              <a:highlight>
                <a:srgbClr val="009F4B"/>
              </a:highlight>
            </a:endParaRPr>
          </a:p>
          <a:p>
            <a:pPr marL="342900" indent="-342900">
              <a:lnSpc>
                <a:spcPct val="120000"/>
              </a:lnSpc>
              <a:buAutoNum type="arabicPeriod"/>
            </a:pPr>
            <a:r>
              <a:rPr lang="nl-NL" sz="2000" b="1" dirty="0">
                <a:latin typeface="Aptos"/>
              </a:rPr>
              <a:t>Werkgelegenheidsprogramma's 65+ </a:t>
            </a:r>
            <a:r>
              <a:rPr lang="nl-NL" sz="2000" b="1" dirty="0" err="1">
                <a:latin typeface="Aptos"/>
              </a:rPr>
              <a:t>ers</a:t>
            </a:r>
            <a:endParaRPr lang="nl-NL" sz="2000" b="1" dirty="0">
              <a:latin typeface="Aptos"/>
            </a:endParaRPr>
          </a:p>
          <a:p>
            <a:pPr marL="342900" indent="-342900">
              <a:lnSpc>
                <a:spcPct val="120000"/>
              </a:lnSpc>
              <a:buAutoNum type="arabicPeriod"/>
            </a:pPr>
            <a:r>
              <a:rPr lang="nl-NL" sz="2000" b="1" dirty="0">
                <a:latin typeface="Aptos"/>
              </a:rPr>
              <a:t>Veilig voelen in de eigen buurt</a:t>
            </a:r>
          </a:p>
          <a:p>
            <a:pPr marL="342900" indent="-342900">
              <a:lnSpc>
                <a:spcPct val="120000"/>
              </a:lnSpc>
              <a:buAutoNum type="arabicPeriod"/>
            </a:pPr>
            <a:endParaRPr lang="nl-NL" sz="1600" dirty="0">
              <a:latin typeface="Aptos"/>
            </a:endParaRPr>
          </a:p>
          <a:p>
            <a:pPr marL="342900" indent="-342900">
              <a:lnSpc>
                <a:spcPct val="120000"/>
              </a:lnSpc>
              <a:buAutoNum type="arabicPeriod"/>
            </a:pPr>
            <a:endParaRPr lang="nl-NL" sz="1600" dirty="0">
              <a:latin typeface="Aptos"/>
            </a:endParaRPr>
          </a:p>
          <a:p>
            <a:pPr marL="342900" indent="-342900">
              <a:lnSpc>
                <a:spcPct val="120000"/>
              </a:lnSpc>
              <a:buAutoNum type="arabicPeriod"/>
            </a:pPr>
            <a:endParaRPr lang="nl-NL" sz="1600" dirty="0">
              <a:latin typeface="Aptos"/>
            </a:endParaRPr>
          </a:p>
        </p:txBody>
      </p:sp>
      <p:pic>
        <p:nvPicPr>
          <p:cNvPr id="5" name="Afbeelding 4" descr="UdenPlusLanderd">
            <a:extLst>
              <a:ext uri="{FF2B5EF4-FFF2-40B4-BE49-F238E27FC236}">
                <a16:creationId xmlns:a16="http://schemas.microsoft.com/office/drawing/2014/main" id="{67423705-78B1-C5D8-FDCE-E062EB17CC12}"/>
              </a:ext>
            </a:extLst>
          </p:cNvPr>
          <p:cNvPicPr>
            <a:picLocks noChangeAspect="1"/>
          </p:cNvPicPr>
          <p:nvPr/>
        </p:nvPicPr>
        <p:blipFill>
          <a:blip r:embed="rId2"/>
          <a:stretch>
            <a:fillRect/>
          </a:stretch>
        </p:blipFill>
        <p:spPr>
          <a:xfrm>
            <a:off x="8910763" y="3436035"/>
            <a:ext cx="3282590" cy="2851881"/>
          </a:xfrm>
          <a:prstGeom prst="rect">
            <a:avLst/>
          </a:prstGeom>
        </p:spPr>
      </p:pic>
    </p:spTree>
    <p:extLst>
      <p:ext uri="{BB962C8B-B14F-4D97-AF65-F5344CB8AC3E}">
        <p14:creationId xmlns:p14="http://schemas.microsoft.com/office/powerpoint/2010/main" val="80640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12145F0-5149-412D-9A3F-1E3051B39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5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33700BB5-E2E9-2D29-51F4-70241BE842F6}"/>
              </a:ext>
            </a:extLst>
          </p:cNvPr>
          <p:cNvSpPr>
            <a:spLocks noGrp="1"/>
          </p:cNvSpPr>
          <p:nvPr>
            <p:ph idx="1"/>
          </p:nvPr>
        </p:nvSpPr>
        <p:spPr>
          <a:xfrm>
            <a:off x="659804" y="2455816"/>
            <a:ext cx="6214270" cy="3830683"/>
          </a:xfrm>
        </p:spPr>
        <p:txBody>
          <a:bodyPr vert="horz" lIns="91440" tIns="45720" rIns="91440" bIns="45720" rtlCol="0" anchor="t">
            <a:normAutofit/>
          </a:bodyPr>
          <a:lstStyle/>
          <a:p>
            <a:pPr marL="0" indent="0" algn="ctr">
              <a:buNone/>
            </a:pPr>
            <a:r>
              <a:rPr lang="nl-NL" dirty="0">
                <a:latin typeface="Aptos"/>
                <a:ea typeface="+mn-lt"/>
                <a:cs typeface="+mn-lt"/>
              </a:rPr>
              <a:t>Wij staan dicht bij de mensen. UPL gelooft in een politiek die niet alleen praat, maar vooral luistert. We gaan actief in gesprek met inwoners van de Maashorst, jong én oud, om te horen wat hen echt bezighoudt. Van wijkbijeenkomsten tot huisbezoeken en online inspraakmomenten: we zijn zichtbaar en bereikbaar.</a:t>
            </a:r>
          </a:p>
        </p:txBody>
      </p:sp>
      <p:pic>
        <p:nvPicPr>
          <p:cNvPr id="7" name="Afbeelding 6" descr="UdenPlusLanderd">
            <a:extLst>
              <a:ext uri="{FF2B5EF4-FFF2-40B4-BE49-F238E27FC236}">
                <a16:creationId xmlns:a16="http://schemas.microsoft.com/office/drawing/2014/main" id="{6ABA7AE8-82B8-368C-EE07-F60AFA43C509}"/>
              </a:ext>
            </a:extLst>
          </p:cNvPr>
          <p:cNvPicPr>
            <a:picLocks noChangeAspect="1"/>
          </p:cNvPicPr>
          <p:nvPr/>
        </p:nvPicPr>
        <p:blipFill>
          <a:blip r:embed="rId2"/>
          <a:stretch>
            <a:fillRect/>
          </a:stretch>
        </p:blipFill>
        <p:spPr>
          <a:xfrm>
            <a:off x="7294606" y="2157194"/>
            <a:ext cx="4237630" cy="3644361"/>
          </a:xfrm>
          <a:prstGeom prst="rect">
            <a:avLst/>
          </a:prstGeom>
        </p:spPr>
      </p:pic>
      <p:sp>
        <p:nvSpPr>
          <p:cNvPr id="2" name="Tekstvak 1">
            <a:extLst>
              <a:ext uri="{FF2B5EF4-FFF2-40B4-BE49-F238E27FC236}">
                <a16:creationId xmlns:a16="http://schemas.microsoft.com/office/drawing/2014/main" id="{1CD585CA-01E0-FADF-2843-37DFE374F422}"/>
              </a:ext>
            </a:extLst>
          </p:cNvPr>
          <p:cNvSpPr txBox="1"/>
          <p:nvPr/>
        </p:nvSpPr>
        <p:spPr>
          <a:xfrm>
            <a:off x="401320" y="1224280"/>
            <a:ext cx="9276080" cy="8002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30000"/>
              </a:lnSpc>
              <a:spcBef>
                <a:spcPts val="1000"/>
              </a:spcBef>
            </a:pPr>
            <a:r>
              <a:rPr lang="nl-NL" sz="2000" b="1" dirty="0">
                <a:latin typeface="Aptos"/>
              </a:rPr>
              <a:t>UPL luistert naar de inwoners van de Maashorst en weet wat er leeft</a:t>
            </a:r>
            <a:endParaRPr lang="en-US" sz="2000" b="1">
              <a:latin typeface="Aptos"/>
            </a:endParaRPr>
          </a:p>
          <a:p>
            <a:endParaRPr lang="nl-NL" sz="2000" b="1" dirty="0">
              <a:latin typeface="Aptos"/>
            </a:endParaRPr>
          </a:p>
        </p:txBody>
      </p:sp>
    </p:spTree>
    <p:extLst>
      <p:ext uri="{BB962C8B-B14F-4D97-AF65-F5344CB8AC3E}">
        <p14:creationId xmlns:p14="http://schemas.microsoft.com/office/powerpoint/2010/main" val="703965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1C0F348D-6D1A-A8F5-4009-16E4945E6D34}"/>
              </a:ext>
            </a:extLst>
          </p:cNvPr>
          <p:cNvSpPr>
            <a:spLocks noGrp="1"/>
          </p:cNvSpPr>
          <p:nvPr>
            <p:ph idx="1"/>
          </p:nvPr>
        </p:nvSpPr>
        <p:spPr>
          <a:xfrm>
            <a:off x="1037336" y="1828018"/>
            <a:ext cx="9922764" cy="3838722"/>
          </a:xfrm>
        </p:spPr>
        <p:txBody>
          <a:bodyPr vert="horz" lIns="91440" tIns="45720" rIns="91440" bIns="45720" rtlCol="0" anchor="t">
            <a:noAutofit/>
          </a:bodyPr>
          <a:lstStyle/>
          <a:p>
            <a:pPr>
              <a:buAutoNum type="arabicPeriod"/>
            </a:pPr>
            <a:r>
              <a:rPr lang="nl-NL" b="1" dirty="0">
                <a:latin typeface="Aptos"/>
                <a:ea typeface="+mn-lt"/>
                <a:cs typeface="+mn-lt"/>
              </a:rPr>
              <a:t>Toegankelijke ontmoetingen</a:t>
            </a:r>
            <a:br>
              <a:rPr lang="nl-NL" sz="1400" b="1" dirty="0">
                <a:latin typeface="Aptos"/>
                <a:ea typeface="+mn-lt"/>
                <a:cs typeface="+mn-lt"/>
              </a:rPr>
            </a:br>
            <a:r>
              <a:rPr lang="nl-NL" sz="1400" dirty="0">
                <a:latin typeface="Aptos"/>
                <a:ea typeface="+mn-lt"/>
                <a:cs typeface="+mn-lt"/>
              </a:rPr>
              <a:t>We organiseren inloopmomenten in alle dorpen van de Maashorst, zodat iedereen zijn stem kan laten horen zonder bureaucratische drempels.</a:t>
            </a:r>
            <a:endParaRPr lang="nl-NL" sz="1400">
              <a:latin typeface="Aptos"/>
            </a:endParaRPr>
          </a:p>
          <a:p>
            <a:pPr>
              <a:buAutoNum type="arabicPeriod"/>
            </a:pPr>
            <a:r>
              <a:rPr lang="nl-NL" b="1" dirty="0">
                <a:latin typeface="Aptos"/>
                <a:ea typeface="+mn-lt"/>
                <a:cs typeface="+mn-lt"/>
              </a:rPr>
              <a:t>Inwonerspanels</a:t>
            </a:r>
            <a:br>
              <a:rPr lang="nl-NL" sz="1400" b="1" dirty="0">
                <a:latin typeface="Aptos"/>
                <a:ea typeface="+mn-lt"/>
                <a:cs typeface="+mn-lt"/>
              </a:rPr>
            </a:br>
            <a:r>
              <a:rPr lang="nl-NL" sz="1400" dirty="0">
                <a:latin typeface="Aptos"/>
                <a:ea typeface="+mn-lt"/>
                <a:cs typeface="+mn-lt"/>
              </a:rPr>
              <a:t>We zetten een vast panel van inwoners op waarin verschillende generaties, achtergronden en wijken vertegenwoordigd zijn. Dit panel adviseert ons rechtstreeks over gemeentelijke vraagstukken.</a:t>
            </a:r>
            <a:endParaRPr lang="nl-NL" sz="1400">
              <a:latin typeface="Aptos"/>
            </a:endParaRPr>
          </a:p>
          <a:p>
            <a:pPr>
              <a:buAutoNum type="arabicPeriod"/>
            </a:pPr>
            <a:r>
              <a:rPr lang="nl-NL" b="1" dirty="0">
                <a:latin typeface="Aptos"/>
                <a:ea typeface="+mn-lt"/>
                <a:cs typeface="+mn-lt"/>
              </a:rPr>
              <a:t>Digitale inspraak</a:t>
            </a:r>
            <a:br>
              <a:rPr lang="nl-NL" sz="1400" b="1" dirty="0">
                <a:latin typeface="Aptos"/>
                <a:ea typeface="+mn-lt"/>
                <a:cs typeface="+mn-lt"/>
              </a:rPr>
            </a:br>
            <a:r>
              <a:rPr lang="nl-NL" sz="1400" dirty="0">
                <a:latin typeface="Aptos"/>
                <a:ea typeface="+mn-lt"/>
                <a:cs typeface="+mn-lt"/>
              </a:rPr>
              <a:t>Voor wie niet fysiek aanwezig kan zijn, bieden we een laagdrempelige online inspraakmogelijkheid, zodat we breed input kunnen verzamelen.</a:t>
            </a:r>
            <a:endParaRPr lang="nl-NL" sz="1400">
              <a:latin typeface="Aptos"/>
            </a:endParaRPr>
          </a:p>
          <a:p>
            <a:pPr>
              <a:buAutoNum type="arabicPeriod"/>
            </a:pPr>
            <a:r>
              <a:rPr lang="nl-NL" b="1" dirty="0">
                <a:latin typeface="Aptos"/>
                <a:ea typeface="+mn-lt"/>
                <a:cs typeface="+mn-lt"/>
              </a:rPr>
              <a:t>Vinger aan de pols</a:t>
            </a:r>
            <a:br>
              <a:rPr lang="nl-NL" sz="1400" b="1" dirty="0">
                <a:latin typeface="Aptos"/>
                <a:ea typeface="+mn-lt"/>
                <a:cs typeface="+mn-lt"/>
              </a:rPr>
            </a:br>
            <a:r>
              <a:rPr lang="nl-NL" sz="1400" dirty="0">
                <a:latin typeface="Aptos"/>
                <a:ea typeface="+mn-lt"/>
                <a:cs typeface="+mn-lt"/>
              </a:rPr>
              <a:t>We monitoren wat er leeft in de gemeente door middel van regelmatige buurtenquêtes en burgerinitiatieven. UPL zorgt dat signalen niet alleen gehoord, maar ook opgevolgd worden.</a:t>
            </a:r>
            <a:endParaRPr lang="nl-NL" sz="1400">
              <a:latin typeface="Aptos"/>
            </a:endParaRPr>
          </a:p>
          <a:p>
            <a:pPr marL="342900" indent="-342900">
              <a:buAutoNum type="arabicPeriod"/>
            </a:pPr>
            <a:endParaRPr lang="nl-NL" sz="1400" dirty="0">
              <a:latin typeface="Aptos"/>
            </a:endParaRPr>
          </a:p>
        </p:txBody>
      </p:sp>
      <p:pic>
        <p:nvPicPr>
          <p:cNvPr id="5" name="Afbeelding 4" descr="UdenPlusLanderd">
            <a:extLst>
              <a:ext uri="{FF2B5EF4-FFF2-40B4-BE49-F238E27FC236}">
                <a16:creationId xmlns:a16="http://schemas.microsoft.com/office/drawing/2014/main" id="{0F4CF3DD-9462-7C49-07F5-3E6678A294EF}"/>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977547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12145F0-5149-412D-9A3F-1E3051B39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5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33700BB5-E2E9-2D29-51F4-70241BE842F6}"/>
              </a:ext>
            </a:extLst>
          </p:cNvPr>
          <p:cNvSpPr>
            <a:spLocks noGrp="1"/>
          </p:cNvSpPr>
          <p:nvPr>
            <p:ph idx="1"/>
          </p:nvPr>
        </p:nvSpPr>
        <p:spPr>
          <a:xfrm>
            <a:off x="639484" y="2455816"/>
            <a:ext cx="6102510" cy="3830683"/>
          </a:xfrm>
        </p:spPr>
        <p:txBody>
          <a:bodyPr vert="horz" lIns="91440" tIns="45720" rIns="91440" bIns="45720" rtlCol="0" anchor="t">
            <a:normAutofit/>
          </a:bodyPr>
          <a:lstStyle/>
          <a:p>
            <a:pPr marL="0" indent="0" algn="ctr">
              <a:buNone/>
            </a:pPr>
            <a:r>
              <a:rPr lang="nl-NL" dirty="0">
                <a:latin typeface="Aptos"/>
              </a:rPr>
              <a:t>Met dit speerpunt zet UdenPlusLanderd in op een gemeenschap waarin ouderen zelfstandig kunnen leven, met voldoende mogelijkheden om zelf hun toekomst in eigen hand te houden, maar ook om tijdig de juiste ondersteuning te ontvangen wanneer dat nodig is.</a:t>
            </a:r>
            <a:endParaRPr lang="nl-NL" dirty="0"/>
          </a:p>
        </p:txBody>
      </p:sp>
      <p:pic>
        <p:nvPicPr>
          <p:cNvPr id="7" name="Afbeelding 6" descr="UdenPlusLanderd">
            <a:extLst>
              <a:ext uri="{FF2B5EF4-FFF2-40B4-BE49-F238E27FC236}">
                <a16:creationId xmlns:a16="http://schemas.microsoft.com/office/drawing/2014/main" id="{6ABA7AE8-82B8-368C-EE07-F60AFA43C509}"/>
              </a:ext>
            </a:extLst>
          </p:cNvPr>
          <p:cNvPicPr>
            <a:picLocks noChangeAspect="1"/>
          </p:cNvPicPr>
          <p:nvPr/>
        </p:nvPicPr>
        <p:blipFill>
          <a:blip r:embed="rId2"/>
          <a:stretch>
            <a:fillRect/>
          </a:stretch>
        </p:blipFill>
        <p:spPr>
          <a:xfrm>
            <a:off x="7294606" y="2157194"/>
            <a:ext cx="4237630" cy="3644361"/>
          </a:xfrm>
          <a:prstGeom prst="rect">
            <a:avLst/>
          </a:prstGeom>
        </p:spPr>
      </p:pic>
      <p:sp>
        <p:nvSpPr>
          <p:cNvPr id="2" name="Tekstvak 1">
            <a:extLst>
              <a:ext uri="{FF2B5EF4-FFF2-40B4-BE49-F238E27FC236}">
                <a16:creationId xmlns:a16="http://schemas.microsoft.com/office/drawing/2014/main" id="{1CD585CA-01E0-FADF-2843-37DFE374F422}"/>
              </a:ext>
            </a:extLst>
          </p:cNvPr>
          <p:cNvSpPr txBox="1"/>
          <p:nvPr/>
        </p:nvSpPr>
        <p:spPr>
          <a:xfrm>
            <a:off x="401320" y="1224280"/>
            <a:ext cx="927608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000" b="1" dirty="0">
                <a:latin typeface="Aptos"/>
              </a:rPr>
              <a:t>Ouder worden met regie: voorbereiden op zelfstandigheid en zorg</a:t>
            </a:r>
            <a:br>
              <a:rPr lang="nl-NL" sz="2000" b="1" dirty="0">
                <a:latin typeface="Aptos"/>
              </a:rPr>
            </a:br>
            <a:endParaRPr lang="nl-NL" sz="2000">
              <a:latin typeface="Aptos"/>
            </a:endParaRPr>
          </a:p>
        </p:txBody>
      </p:sp>
    </p:spTree>
    <p:extLst>
      <p:ext uri="{BB962C8B-B14F-4D97-AF65-F5344CB8AC3E}">
        <p14:creationId xmlns:p14="http://schemas.microsoft.com/office/powerpoint/2010/main" val="2721804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1C0F348D-6D1A-A8F5-4009-16E4945E6D34}"/>
              </a:ext>
            </a:extLst>
          </p:cNvPr>
          <p:cNvSpPr>
            <a:spLocks noGrp="1"/>
          </p:cNvSpPr>
          <p:nvPr>
            <p:ph idx="1"/>
          </p:nvPr>
        </p:nvSpPr>
        <p:spPr>
          <a:xfrm>
            <a:off x="1423858" y="417545"/>
            <a:ext cx="9922764" cy="6018704"/>
          </a:xfrm>
        </p:spPr>
        <p:txBody>
          <a:bodyPr vert="horz" lIns="91440" tIns="45720" rIns="91440" bIns="45720" rtlCol="0" anchor="t">
            <a:noAutofit/>
          </a:bodyPr>
          <a:lstStyle/>
          <a:p>
            <a:pPr marL="342900" indent="-342900">
              <a:buAutoNum type="arabicPeriod"/>
            </a:pPr>
            <a:r>
              <a:rPr lang="nl-NL" b="1" dirty="0">
                <a:latin typeface="Aptos"/>
              </a:rPr>
              <a:t>Informatieve Campagnes en Workshops</a:t>
            </a:r>
            <a:br>
              <a:rPr lang="nl-NL" b="1" dirty="0">
                <a:latin typeface="Aptos"/>
              </a:rPr>
            </a:br>
            <a:r>
              <a:rPr lang="nl-NL" sz="1600" dirty="0">
                <a:latin typeface="Aptos"/>
              </a:rPr>
              <a:t>We organiseren workshops en voorlichtingssessies over thema’s als wonen, zorg en financiën op latere leeftijd. Deze sessies helpen inwoners tijdig na te denken over hun toekomstige behoeften en om zich goed voor te bereiden.</a:t>
            </a:r>
            <a:endParaRPr lang="nl-NL" sz="1600" b="1" dirty="0">
              <a:latin typeface="Aptos"/>
            </a:endParaRPr>
          </a:p>
          <a:p>
            <a:pPr marL="342900" indent="-342900">
              <a:buAutoNum type="arabicPeriod"/>
            </a:pPr>
            <a:r>
              <a:rPr lang="nl-NL" b="1" dirty="0">
                <a:latin typeface="Aptos"/>
              </a:rPr>
              <a:t>Stimulerende Zorgtechnologie en Innovatie</a:t>
            </a:r>
            <a:br>
              <a:rPr lang="nl-NL" b="1" dirty="0">
                <a:latin typeface="Aptos"/>
              </a:rPr>
            </a:br>
            <a:r>
              <a:rPr lang="nl-NL" sz="1600" dirty="0">
                <a:latin typeface="Aptos"/>
              </a:rPr>
              <a:t>We ondersteunen de inzet van zorgtechnologieën die het mogelijk maken dat ouderen zelfstandig kunnen blijven wonen. Denk aan toepassingen zoals slimme alarmsystemen, gezondheidsmonitoring op afstand, en hulpmiddelen die dagelijkse taken vergemakkelijken.</a:t>
            </a:r>
          </a:p>
          <a:p>
            <a:pPr marL="342900" indent="-342900">
              <a:buAutoNum type="arabicPeriod"/>
            </a:pPr>
            <a:r>
              <a:rPr lang="nl-NL" b="1" dirty="0">
                <a:latin typeface="Aptos"/>
              </a:rPr>
              <a:t>Toegankelijkheid en Flexibiliteit in Zorgopties</a:t>
            </a:r>
            <a:br>
              <a:rPr lang="nl-NL" b="1" dirty="0">
                <a:latin typeface="Aptos"/>
              </a:rPr>
            </a:br>
            <a:r>
              <a:rPr lang="nl-NL" sz="1600" dirty="0">
                <a:latin typeface="Aptos"/>
              </a:rPr>
              <a:t>We  creëren een breed en flexibel zorgaanbod waarbij ouderen gemakkelijk toegang hebben tot laagdrempelige zorg, maar ook kunnen opschalen naar intensievere ondersteuning indien nodig. Het bevorderen van gemeenschappelijke en kleinschalige woonvormen, zoals kangoeroewoningen of woongroepen, kan hier een onderdeel van zijn.</a:t>
            </a:r>
          </a:p>
          <a:p>
            <a:pPr marL="342900" indent="-342900">
              <a:buAutoNum type="arabicPeriod"/>
            </a:pPr>
            <a:r>
              <a:rPr lang="nl-NL" b="1" dirty="0">
                <a:latin typeface="Aptos"/>
              </a:rPr>
              <a:t>Financiële Voorzieningen en Bewustwording</a:t>
            </a:r>
            <a:br>
              <a:rPr lang="nl-NL" b="1" dirty="0">
                <a:latin typeface="Aptos"/>
              </a:rPr>
            </a:br>
            <a:r>
              <a:rPr lang="nl-NL" sz="1600" dirty="0">
                <a:latin typeface="Aptos"/>
              </a:rPr>
              <a:t>We informeren ouderen over financiële regelingen en hulp die zij kunnen gebruiken om zich voor te bereiden op mogelijke zorgkosten, zoals het aanpassen van hun woning of het sparen voor toekomstige zorgbehoeften.</a:t>
            </a:r>
          </a:p>
        </p:txBody>
      </p:sp>
      <p:pic>
        <p:nvPicPr>
          <p:cNvPr id="5" name="Afbeelding 4" descr="UdenPlusLanderd">
            <a:extLst>
              <a:ext uri="{FF2B5EF4-FFF2-40B4-BE49-F238E27FC236}">
                <a16:creationId xmlns:a16="http://schemas.microsoft.com/office/drawing/2014/main" id="{0F4CF3DD-9462-7C49-07F5-3E6678A294EF}"/>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151797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BD61-1129-C002-D094-026F670CC1B1}"/>
              </a:ext>
            </a:extLst>
          </p:cNvPr>
          <p:cNvSpPr>
            <a:spLocks noGrp="1"/>
          </p:cNvSpPr>
          <p:nvPr>
            <p:ph type="title"/>
          </p:nvPr>
        </p:nvSpPr>
        <p:spPr>
          <a:xfrm>
            <a:off x="1100043" y="1090245"/>
            <a:ext cx="9910857" cy="1306134"/>
          </a:xfrm>
        </p:spPr>
        <p:txBody>
          <a:bodyPr/>
          <a:lstStyle/>
          <a:p>
            <a:br>
              <a:rPr lang="en-US" dirty="0"/>
            </a:br>
            <a:r>
              <a:rPr lang="en-US" dirty="0"/>
              <a:t>Concrete </a:t>
            </a:r>
            <a:r>
              <a:rPr lang="en-US" dirty="0" err="1"/>
              <a:t>acties</a:t>
            </a:r>
            <a:endParaRPr lang="en-US" dirty="0"/>
          </a:p>
        </p:txBody>
      </p:sp>
      <p:sp>
        <p:nvSpPr>
          <p:cNvPr id="3" name="Content Placeholder 2">
            <a:extLst>
              <a:ext uri="{FF2B5EF4-FFF2-40B4-BE49-F238E27FC236}">
                <a16:creationId xmlns:a16="http://schemas.microsoft.com/office/drawing/2014/main" id="{B0EC3D97-61EC-A47C-46E6-41684A5EA912}"/>
              </a:ext>
            </a:extLst>
          </p:cNvPr>
          <p:cNvSpPr>
            <a:spLocks noGrp="1"/>
          </p:cNvSpPr>
          <p:nvPr>
            <p:ph idx="1"/>
          </p:nvPr>
        </p:nvSpPr>
        <p:spPr/>
        <p:txBody>
          <a:bodyPr vert="horz" lIns="91440" tIns="45720" rIns="91440" bIns="45720" rtlCol="0" anchor="t">
            <a:normAutofit/>
          </a:bodyPr>
          <a:lstStyle/>
          <a:p>
            <a:r>
              <a:rPr lang="en-US" dirty="0"/>
              <a:t>UPL </a:t>
            </a:r>
            <a:r>
              <a:rPr lang="en-US" dirty="0" err="1"/>
              <a:t>maakt</a:t>
            </a:r>
            <a:r>
              <a:rPr lang="en-US" dirty="0"/>
              <a:t> </a:t>
            </a:r>
            <a:r>
              <a:rPr lang="en-US" dirty="0" err="1"/>
              <a:t>zich</a:t>
            </a:r>
            <a:r>
              <a:rPr lang="en-US" dirty="0"/>
              <a:t> hard </a:t>
            </a:r>
            <a:r>
              <a:rPr lang="en-US" dirty="0" err="1"/>
              <a:t>voor</a:t>
            </a:r>
            <a:r>
              <a:rPr lang="en-US" dirty="0"/>
              <a:t> </a:t>
            </a:r>
            <a:r>
              <a:rPr lang="en-US" dirty="0" err="1"/>
              <a:t>een</a:t>
            </a:r>
            <a:r>
              <a:rPr lang="en-US" dirty="0"/>
              <a:t> </a:t>
            </a:r>
            <a:r>
              <a:rPr lang="en-US" dirty="0" err="1"/>
              <a:t>consultatiebureau</a:t>
            </a:r>
            <a:r>
              <a:rPr lang="en-US" dirty="0"/>
              <a:t> </a:t>
            </a:r>
            <a:r>
              <a:rPr lang="en-US" dirty="0" err="1"/>
              <a:t>voor</a:t>
            </a:r>
            <a:r>
              <a:rPr lang="en-US" dirty="0"/>
              <a:t> </a:t>
            </a:r>
            <a:r>
              <a:rPr lang="en-US" dirty="0" err="1"/>
              <a:t>ouderen</a:t>
            </a:r>
            <a:endParaRPr lang="en-US" dirty="0"/>
          </a:p>
          <a:p>
            <a:r>
              <a:rPr lang="en-US" dirty="0" err="1"/>
              <a:t>Digivaardigheden</a:t>
            </a:r>
            <a:r>
              <a:rPr lang="en-US" dirty="0"/>
              <a:t> van </a:t>
            </a:r>
            <a:r>
              <a:rPr lang="en-US" dirty="0" err="1"/>
              <a:t>ouderen</a:t>
            </a:r>
            <a:r>
              <a:rPr lang="en-US" dirty="0"/>
              <a:t> </a:t>
            </a:r>
            <a:r>
              <a:rPr lang="en-US" dirty="0" err="1"/>
              <a:t>willen</a:t>
            </a:r>
            <a:r>
              <a:rPr lang="en-US" dirty="0"/>
              <a:t> we </a:t>
            </a:r>
            <a:r>
              <a:rPr lang="en-US" dirty="0" err="1"/>
              <a:t>opschalen</a:t>
            </a:r>
            <a:r>
              <a:rPr lang="en-US" dirty="0"/>
              <a:t>; </a:t>
            </a:r>
            <a:r>
              <a:rPr lang="en-US" dirty="0" err="1"/>
              <a:t>gebruik</a:t>
            </a:r>
            <a:r>
              <a:rPr lang="en-US" dirty="0"/>
              <a:t> </a:t>
            </a:r>
            <a:r>
              <a:rPr lang="en-US" dirty="0" err="1"/>
              <a:t>makend</a:t>
            </a:r>
            <a:r>
              <a:rPr lang="en-US" dirty="0"/>
              <a:t> van de </a:t>
            </a:r>
            <a:r>
              <a:rPr lang="en-US" dirty="0" err="1"/>
              <a:t>kennis</a:t>
            </a:r>
            <a:r>
              <a:rPr lang="en-US" dirty="0"/>
              <a:t> </a:t>
            </a:r>
            <a:r>
              <a:rPr lang="en-US" dirty="0" err="1"/>
              <a:t>en</a:t>
            </a:r>
            <a:r>
              <a:rPr lang="en-US" dirty="0"/>
              <a:t> </a:t>
            </a:r>
            <a:r>
              <a:rPr lang="en-US" dirty="0" err="1"/>
              <a:t>kunde</a:t>
            </a:r>
            <a:r>
              <a:rPr lang="en-US" dirty="0"/>
              <a:t> van </a:t>
            </a:r>
            <a:r>
              <a:rPr lang="en-US" dirty="0" err="1"/>
              <a:t>jongeren</a:t>
            </a:r>
            <a:r>
              <a:rPr lang="en-US" dirty="0"/>
              <a:t>.</a:t>
            </a:r>
          </a:p>
        </p:txBody>
      </p:sp>
      <p:pic>
        <p:nvPicPr>
          <p:cNvPr id="5" name="Afbeelding 4" descr="UdenPlusLanderd">
            <a:extLst>
              <a:ext uri="{FF2B5EF4-FFF2-40B4-BE49-F238E27FC236}">
                <a16:creationId xmlns:a16="http://schemas.microsoft.com/office/drawing/2014/main" id="{82AB4ED0-D377-F2E1-E049-C18EDE38DFD8}"/>
              </a:ext>
            </a:extLst>
          </p:cNvPr>
          <p:cNvPicPr>
            <a:picLocks noChangeAspect="1"/>
          </p:cNvPicPr>
          <p:nvPr/>
        </p:nvPicPr>
        <p:blipFill>
          <a:blip r:embed="rId2"/>
          <a:stretch>
            <a:fillRect/>
          </a:stretch>
        </p:blipFill>
        <p:spPr>
          <a:xfrm>
            <a:off x="-4483" y="-3872"/>
            <a:ext cx="1432112" cy="1285216"/>
          </a:xfrm>
          <a:prstGeom prst="rect">
            <a:avLst/>
          </a:prstGeom>
        </p:spPr>
      </p:pic>
    </p:spTree>
    <p:extLst>
      <p:ext uri="{BB962C8B-B14F-4D97-AF65-F5344CB8AC3E}">
        <p14:creationId xmlns:p14="http://schemas.microsoft.com/office/powerpoint/2010/main" val="3046761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8689CE0-64D2-447C-9C1F-872D111D8A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A12145F0-5149-412D-9A3F-1E3051B39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F0748755-DDBC-46D0-91EC-1212A8EE2B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18525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kstvak 1">
            <a:extLst>
              <a:ext uri="{FF2B5EF4-FFF2-40B4-BE49-F238E27FC236}">
                <a16:creationId xmlns:a16="http://schemas.microsoft.com/office/drawing/2014/main" id="{38EEF0BF-3CC3-0FE6-F26D-BA132E3A1760}"/>
              </a:ext>
            </a:extLst>
          </p:cNvPr>
          <p:cNvSpPr txBox="1"/>
          <p:nvPr/>
        </p:nvSpPr>
        <p:spPr>
          <a:xfrm>
            <a:off x="520310" y="2478882"/>
            <a:ext cx="6259028" cy="3274629"/>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algn="ctr">
              <a:lnSpc>
                <a:spcPct val="130000"/>
              </a:lnSpc>
              <a:spcAft>
                <a:spcPts val="600"/>
              </a:spcAft>
            </a:pPr>
            <a:r>
              <a:rPr lang="nl-NL" dirty="0">
                <a:latin typeface="Aptos"/>
              </a:rPr>
              <a:t>Met dit speerpunt toont UdenPlusLanderd waardering voor de inzet van mantelzorgers en investeert het in praktische, concrete ondersteuning. Dit maakt het voor mantelzorgers mogelijk om hun zorgtaken met plezier en voldoening te blijven vervullen, zonder dat dit ten koste gaat van hun eigen welzijn. </a:t>
            </a:r>
          </a:p>
        </p:txBody>
      </p:sp>
      <p:pic>
        <p:nvPicPr>
          <p:cNvPr id="4" name="Afbeelding 3" descr="UdenPlusLanderd">
            <a:extLst>
              <a:ext uri="{FF2B5EF4-FFF2-40B4-BE49-F238E27FC236}">
                <a16:creationId xmlns:a16="http://schemas.microsoft.com/office/drawing/2014/main" id="{2060F6E2-F37A-6883-748F-F115E84D342F}"/>
              </a:ext>
            </a:extLst>
          </p:cNvPr>
          <p:cNvPicPr>
            <a:picLocks noChangeAspect="1"/>
          </p:cNvPicPr>
          <p:nvPr/>
        </p:nvPicPr>
        <p:blipFill>
          <a:blip r:embed="rId2"/>
          <a:stretch>
            <a:fillRect/>
          </a:stretch>
        </p:blipFill>
        <p:spPr>
          <a:xfrm>
            <a:off x="7315201" y="2105708"/>
            <a:ext cx="4237630" cy="3644361"/>
          </a:xfrm>
          <a:prstGeom prst="rect">
            <a:avLst/>
          </a:prstGeom>
        </p:spPr>
      </p:pic>
      <p:sp>
        <p:nvSpPr>
          <p:cNvPr id="3" name="Tekstvak 2">
            <a:extLst>
              <a:ext uri="{FF2B5EF4-FFF2-40B4-BE49-F238E27FC236}">
                <a16:creationId xmlns:a16="http://schemas.microsoft.com/office/drawing/2014/main" id="{680145E6-88EC-D1B5-6121-BED9EC17B1BB}"/>
              </a:ext>
            </a:extLst>
          </p:cNvPr>
          <p:cNvSpPr txBox="1"/>
          <p:nvPr/>
        </p:nvSpPr>
        <p:spPr>
          <a:xfrm>
            <a:off x="391160" y="1236980"/>
            <a:ext cx="11013440"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000" b="1" dirty="0">
                <a:latin typeface="Aptos"/>
              </a:rPr>
              <a:t>Samen voor mantelzorg: ondersteuning en waardering voor onmisbare zorgverleners</a:t>
            </a:r>
            <a:endParaRPr lang="nl-NL" sz="2000" dirty="0">
              <a:latin typeface="Aptos"/>
            </a:endParaRPr>
          </a:p>
          <a:p>
            <a:pPr algn="l"/>
            <a:endParaRPr lang="nl-NL" sz="2200" dirty="0"/>
          </a:p>
        </p:txBody>
      </p:sp>
    </p:spTree>
    <p:extLst>
      <p:ext uri="{BB962C8B-B14F-4D97-AF65-F5344CB8AC3E}">
        <p14:creationId xmlns:p14="http://schemas.microsoft.com/office/powerpoint/2010/main" val="935432640"/>
      </p:ext>
    </p:extLst>
  </p:cSld>
  <p:clrMapOvr>
    <a:masterClrMapping/>
  </p:clrMapOvr>
</p:sld>
</file>

<file path=ppt/theme/theme1.xml><?xml version="1.0" encoding="utf-8"?>
<a:theme xmlns:a="http://schemas.openxmlformats.org/drawingml/2006/main" name="BjornVTI">
  <a:themeElements>
    <a:clrScheme name="Bjorn">
      <a:dk1>
        <a:sysClr val="windowText" lastClr="000000"/>
      </a:dk1>
      <a:lt1>
        <a:sysClr val="window" lastClr="FFFFFF"/>
      </a:lt1>
      <a:dk2>
        <a:srgbClr val="252747"/>
      </a:dk2>
      <a:lt2>
        <a:srgbClr val="ECE4E9"/>
      </a:lt2>
      <a:accent1>
        <a:srgbClr val="736EB6"/>
      </a:accent1>
      <a:accent2>
        <a:srgbClr val="AB5991"/>
      </a:accent2>
      <a:accent3>
        <a:srgbClr val="AC9F39"/>
      </a:accent3>
      <a:accent4>
        <a:srgbClr val="756029"/>
      </a:accent4>
      <a:accent5>
        <a:srgbClr val="E87850"/>
      </a:accent5>
      <a:accent6>
        <a:srgbClr val="C6922A"/>
      </a:accent6>
      <a:hlink>
        <a:srgbClr val="736EB6"/>
      </a:hlink>
      <a:folHlink>
        <a:srgbClr val="AB5991"/>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jornVTI" id="{D01443FD-65CF-4AEF-9B9D-4466C96F9785}" vid="{36EF4262-385E-40E6-B073-FB18FD98BF4C}"/>
    </a:ext>
  </a:extLst>
</a:theme>
</file>

<file path=docProps/app.xml><?xml version="1.0" encoding="utf-8"?>
<Properties xmlns="http://schemas.openxmlformats.org/officeDocument/2006/extended-properties" xmlns:vt="http://schemas.openxmlformats.org/officeDocument/2006/docPropsVTypes">
  <TotalTime>5</TotalTime>
  <Words>1872</Words>
  <Application>Microsoft Office PowerPoint</Application>
  <PresentationFormat>Widescreen</PresentationFormat>
  <Paragraphs>106</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BjornVTI</vt:lpstr>
      <vt:lpstr> Verkiezingsprogramma 2026</vt:lpstr>
      <vt:lpstr>Zeggen wat nodig is Doen wat werkt Met gezond verstand!</vt:lpstr>
      <vt:lpstr>PowerPoint Presentation</vt:lpstr>
      <vt:lpstr>PowerPoint Presentation</vt:lpstr>
      <vt:lpstr>PowerPoint Presentation</vt:lpstr>
      <vt:lpstr>PowerPoint Presentation</vt:lpstr>
      <vt:lpstr>PowerPoint Presentation</vt:lpstr>
      <vt:lpstr> Concrete acties</vt:lpstr>
      <vt:lpstr>PowerPoint Presentation</vt:lpstr>
      <vt:lpstr>PowerPoint Presentation</vt:lpstr>
      <vt:lpstr> Concrete acties</vt:lpstr>
      <vt:lpstr>PowerPoint Presentation</vt:lpstr>
      <vt:lpstr>PowerPoint Presentation</vt:lpstr>
      <vt:lpstr> Concrete acties</vt:lpstr>
      <vt:lpstr>PowerPoint Presentation</vt:lpstr>
      <vt:lpstr>PowerPoint Presentation</vt:lpstr>
      <vt:lpstr> Concrete acties</vt:lpstr>
      <vt:lpstr>PowerPoint Presentation</vt:lpstr>
      <vt:lpstr>PowerPoint Presentation</vt:lpstr>
      <vt:lpstr> Concrete acties</vt:lpstr>
      <vt:lpstr>PowerPoint Presentation</vt:lpstr>
      <vt:lpstr>PowerPoint Presentation</vt:lpstr>
      <vt:lpstr> Concrete acties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Suzanne Keizer</cp:lastModifiedBy>
  <cp:revision>862</cp:revision>
  <dcterms:created xsi:type="dcterms:W3CDTF">2024-11-06T17:55:44Z</dcterms:created>
  <dcterms:modified xsi:type="dcterms:W3CDTF">2025-07-08T12:33:09Z</dcterms:modified>
</cp:coreProperties>
</file>